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5" r:id="rId4"/>
    <p:sldId id="266" r:id="rId5"/>
    <p:sldId id="341" r:id="rId6"/>
    <p:sldId id="315" r:id="rId7"/>
    <p:sldId id="316" r:id="rId8"/>
    <p:sldId id="259" r:id="rId9"/>
    <p:sldId id="347" r:id="rId10"/>
    <p:sldId id="352" r:id="rId11"/>
    <p:sldId id="351" r:id="rId12"/>
    <p:sldId id="264" r:id="rId13"/>
    <p:sldId id="339" r:id="rId14"/>
    <p:sldId id="340" r:id="rId15"/>
    <p:sldId id="307" r:id="rId16"/>
    <p:sldId id="270" r:id="rId17"/>
    <p:sldId id="281" r:id="rId18"/>
    <p:sldId id="345" r:id="rId19"/>
    <p:sldId id="349" r:id="rId20"/>
    <p:sldId id="321" r:id="rId21"/>
    <p:sldId id="289" r:id="rId22"/>
    <p:sldId id="346" r:id="rId23"/>
    <p:sldId id="319" r:id="rId24"/>
    <p:sldId id="310" r:id="rId25"/>
    <p:sldId id="323" r:id="rId26"/>
    <p:sldId id="282" r:id="rId27"/>
    <p:sldId id="322" r:id="rId28"/>
    <p:sldId id="294" r:id="rId29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305" autoAdjust="0"/>
    <p:restoredTop sz="86198" autoAdjust="0"/>
  </p:normalViewPr>
  <p:slideViewPr>
    <p:cSldViewPr>
      <p:cViewPr>
        <p:scale>
          <a:sx n="80" d="100"/>
          <a:sy n="80" d="100"/>
        </p:scale>
        <p:origin x="-100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14" y="-96"/>
      </p:cViewPr>
      <p:guideLst>
        <p:guide orient="horz" pos="305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F3283-B2B3-4961-8DB9-FFF0C4166307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ABC9CB8-CAF3-490A-9787-503AE0299A32}">
      <dgm:prSet custT="1"/>
      <dgm:spPr/>
      <dgm:t>
        <a:bodyPr/>
        <a:lstStyle/>
        <a:p>
          <a:pPr rtl="0"/>
          <a:r>
            <a:rPr lang="en-GB" sz="2800" dirty="0" smtClean="0"/>
            <a:t>Keyword research</a:t>
          </a:r>
          <a:endParaRPr lang="en-GB" sz="2800" dirty="0"/>
        </a:p>
      </dgm:t>
    </dgm:pt>
    <dgm:pt modelId="{F6642F6A-5596-4EA1-B046-8AAFF3BB90A7}" type="parTrans" cxnId="{5A3EB4F9-4C52-481E-8003-E2D1DB1A4A8A}">
      <dgm:prSet/>
      <dgm:spPr/>
      <dgm:t>
        <a:bodyPr/>
        <a:lstStyle/>
        <a:p>
          <a:endParaRPr lang="en-GB"/>
        </a:p>
      </dgm:t>
    </dgm:pt>
    <dgm:pt modelId="{AD960B49-A00F-49B0-957B-1D28581785D8}" type="sibTrans" cxnId="{5A3EB4F9-4C52-481E-8003-E2D1DB1A4A8A}">
      <dgm:prSet/>
      <dgm:spPr/>
      <dgm:t>
        <a:bodyPr/>
        <a:lstStyle/>
        <a:p>
          <a:endParaRPr lang="en-GB"/>
        </a:p>
      </dgm:t>
    </dgm:pt>
    <dgm:pt modelId="{F44A317E-DC13-4EFE-890F-0FF6C2D6BC5B}">
      <dgm:prSet custT="1"/>
      <dgm:spPr/>
      <dgm:t>
        <a:bodyPr/>
        <a:lstStyle/>
        <a:p>
          <a:pPr rtl="0"/>
          <a:r>
            <a:rPr lang="en-GB" sz="2800" dirty="0" smtClean="0"/>
            <a:t>Site structure</a:t>
          </a:r>
          <a:endParaRPr lang="en-GB" sz="2800" dirty="0"/>
        </a:p>
      </dgm:t>
    </dgm:pt>
    <dgm:pt modelId="{626FE4CC-56E7-4553-AA70-16DC3EBD3847}" type="parTrans" cxnId="{6EFA6BEF-330D-449A-9191-E6FCC7E4B405}">
      <dgm:prSet/>
      <dgm:spPr/>
      <dgm:t>
        <a:bodyPr/>
        <a:lstStyle/>
        <a:p>
          <a:endParaRPr lang="en-GB"/>
        </a:p>
      </dgm:t>
    </dgm:pt>
    <dgm:pt modelId="{AC309509-89CB-4345-8D57-0103082747BF}" type="sibTrans" cxnId="{6EFA6BEF-330D-449A-9191-E6FCC7E4B405}">
      <dgm:prSet/>
      <dgm:spPr/>
      <dgm:t>
        <a:bodyPr/>
        <a:lstStyle/>
        <a:p>
          <a:endParaRPr lang="en-GB"/>
        </a:p>
      </dgm:t>
    </dgm:pt>
    <dgm:pt modelId="{61503F5F-3BA0-4F13-BC70-EF4D709ACC6D}">
      <dgm:prSet custT="1"/>
      <dgm:spPr/>
      <dgm:t>
        <a:bodyPr/>
        <a:lstStyle/>
        <a:p>
          <a:pPr rtl="0"/>
          <a:r>
            <a:rPr lang="en-GB" sz="2400" dirty="0" smtClean="0"/>
            <a:t>Design – usability &amp; emotional response</a:t>
          </a:r>
          <a:endParaRPr lang="en-GB" sz="2400" dirty="0"/>
        </a:p>
      </dgm:t>
    </dgm:pt>
    <dgm:pt modelId="{D27976BE-CB20-43FB-826B-42968EEC40D3}" type="parTrans" cxnId="{4BB1B809-8E7C-46AB-9C27-4A76087F5AC7}">
      <dgm:prSet/>
      <dgm:spPr/>
      <dgm:t>
        <a:bodyPr/>
        <a:lstStyle/>
        <a:p>
          <a:endParaRPr lang="en-GB"/>
        </a:p>
      </dgm:t>
    </dgm:pt>
    <dgm:pt modelId="{71C607F3-F54B-420B-A096-A696BCDBDF1E}" type="sibTrans" cxnId="{4BB1B809-8E7C-46AB-9C27-4A76087F5AC7}">
      <dgm:prSet/>
      <dgm:spPr/>
      <dgm:t>
        <a:bodyPr/>
        <a:lstStyle/>
        <a:p>
          <a:endParaRPr lang="en-GB"/>
        </a:p>
      </dgm:t>
    </dgm:pt>
    <dgm:pt modelId="{4851BD09-6989-4FA5-8E85-7E24A9492172}">
      <dgm:prSet custT="1"/>
      <dgm:spPr/>
      <dgm:t>
        <a:bodyPr/>
        <a:lstStyle/>
        <a:p>
          <a:pPr rtl="0"/>
          <a:r>
            <a:rPr lang="en-GB" sz="2800" dirty="0" smtClean="0"/>
            <a:t>Online Marketing</a:t>
          </a:r>
          <a:endParaRPr lang="en-GB" sz="2800" dirty="0"/>
        </a:p>
      </dgm:t>
    </dgm:pt>
    <dgm:pt modelId="{729F8195-3E7D-4A70-9193-17567548E737}" type="parTrans" cxnId="{F3F9B8FA-9F28-4361-82A1-67E705D9D242}">
      <dgm:prSet/>
      <dgm:spPr/>
      <dgm:t>
        <a:bodyPr/>
        <a:lstStyle/>
        <a:p>
          <a:endParaRPr lang="en-GB"/>
        </a:p>
      </dgm:t>
    </dgm:pt>
    <dgm:pt modelId="{938643A0-AEA4-4702-8BEE-B9B6FA22F612}" type="sibTrans" cxnId="{F3F9B8FA-9F28-4361-82A1-67E705D9D242}">
      <dgm:prSet/>
      <dgm:spPr/>
      <dgm:t>
        <a:bodyPr/>
        <a:lstStyle/>
        <a:p>
          <a:endParaRPr lang="en-GB"/>
        </a:p>
      </dgm:t>
    </dgm:pt>
    <dgm:pt modelId="{77C1546B-0B1B-4F64-B3A0-EF292D842414}">
      <dgm:prSet custT="1"/>
      <dgm:spPr/>
      <dgm:t>
        <a:bodyPr/>
        <a:lstStyle/>
        <a:p>
          <a:pPr rtl="0"/>
          <a:r>
            <a:rPr lang="en-GB" sz="2800" dirty="0" smtClean="0"/>
            <a:t>Page optimisation</a:t>
          </a:r>
          <a:endParaRPr lang="en-GB" sz="2800" dirty="0"/>
        </a:p>
      </dgm:t>
    </dgm:pt>
    <dgm:pt modelId="{85D4F55F-7B77-4C88-8455-A202347073DB}" type="parTrans" cxnId="{86E2AF90-454C-43AF-9A07-7973A7E7709E}">
      <dgm:prSet/>
      <dgm:spPr/>
      <dgm:t>
        <a:bodyPr/>
        <a:lstStyle/>
        <a:p>
          <a:endParaRPr lang="en-GB"/>
        </a:p>
      </dgm:t>
    </dgm:pt>
    <dgm:pt modelId="{73982497-3FC3-4620-8B4F-C87B24BF3FFA}" type="sibTrans" cxnId="{86E2AF90-454C-43AF-9A07-7973A7E7709E}">
      <dgm:prSet/>
      <dgm:spPr/>
      <dgm:t>
        <a:bodyPr/>
        <a:lstStyle/>
        <a:p>
          <a:endParaRPr lang="en-GB"/>
        </a:p>
      </dgm:t>
    </dgm:pt>
    <dgm:pt modelId="{894BEB38-B4C9-4AA5-AD99-601950F6B807}" type="pres">
      <dgm:prSet presAssocID="{AB5F3283-B2B3-4961-8DB9-FFF0C41663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068008-4227-4C5C-B48C-1077E5FE954E}" type="pres">
      <dgm:prSet presAssocID="{4851BD09-6989-4FA5-8E85-7E24A9492172}" presName="boxAndChildren" presStyleCnt="0"/>
      <dgm:spPr/>
    </dgm:pt>
    <dgm:pt modelId="{A4FF4AA4-B953-45AF-8324-5B55539425DC}" type="pres">
      <dgm:prSet presAssocID="{4851BD09-6989-4FA5-8E85-7E24A9492172}" presName="parentTextBox" presStyleLbl="node1" presStyleIdx="0" presStyleCnt="5"/>
      <dgm:spPr/>
      <dgm:t>
        <a:bodyPr/>
        <a:lstStyle/>
        <a:p>
          <a:endParaRPr lang="en-GB"/>
        </a:p>
      </dgm:t>
    </dgm:pt>
    <dgm:pt modelId="{9B5E00CE-8116-43D0-9F66-8872AF494C67}" type="pres">
      <dgm:prSet presAssocID="{71C607F3-F54B-420B-A096-A696BCDBDF1E}" presName="sp" presStyleCnt="0"/>
      <dgm:spPr/>
    </dgm:pt>
    <dgm:pt modelId="{1C99EBA0-B428-47B7-BC87-AB1FC1A07970}" type="pres">
      <dgm:prSet presAssocID="{61503F5F-3BA0-4F13-BC70-EF4D709ACC6D}" presName="arrowAndChildren" presStyleCnt="0"/>
      <dgm:spPr/>
    </dgm:pt>
    <dgm:pt modelId="{E17B6563-CD51-4D54-A540-DC7914B70FF8}" type="pres">
      <dgm:prSet presAssocID="{61503F5F-3BA0-4F13-BC70-EF4D709ACC6D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96761783-A3BD-4EDD-97E5-EC52D5EFEA01}" type="pres">
      <dgm:prSet presAssocID="{73982497-3FC3-4620-8B4F-C87B24BF3FFA}" presName="sp" presStyleCnt="0"/>
      <dgm:spPr/>
    </dgm:pt>
    <dgm:pt modelId="{A4300E9D-1143-4BFE-A7A3-F03621968B07}" type="pres">
      <dgm:prSet presAssocID="{77C1546B-0B1B-4F64-B3A0-EF292D842414}" presName="arrowAndChildren" presStyleCnt="0"/>
      <dgm:spPr/>
    </dgm:pt>
    <dgm:pt modelId="{326CDE4D-0CA2-4D81-974A-7B54B51B9C6C}" type="pres">
      <dgm:prSet presAssocID="{77C1546B-0B1B-4F64-B3A0-EF292D842414}" presName="parentTextArrow" presStyleLbl="node1" presStyleIdx="2" presStyleCnt="5"/>
      <dgm:spPr/>
      <dgm:t>
        <a:bodyPr/>
        <a:lstStyle/>
        <a:p>
          <a:endParaRPr lang="en-GB"/>
        </a:p>
      </dgm:t>
    </dgm:pt>
    <dgm:pt modelId="{D35BDE0C-E9F9-4F72-8C82-ACC47CBAD9E4}" type="pres">
      <dgm:prSet presAssocID="{AC309509-89CB-4345-8D57-0103082747BF}" presName="sp" presStyleCnt="0"/>
      <dgm:spPr/>
    </dgm:pt>
    <dgm:pt modelId="{0BE461FB-2C10-4A82-9EEE-F34D46B8EC3A}" type="pres">
      <dgm:prSet presAssocID="{F44A317E-DC13-4EFE-890F-0FF6C2D6BC5B}" presName="arrowAndChildren" presStyleCnt="0"/>
      <dgm:spPr/>
    </dgm:pt>
    <dgm:pt modelId="{830103E8-BBC6-44F2-AB60-031C490F6D43}" type="pres">
      <dgm:prSet presAssocID="{F44A317E-DC13-4EFE-890F-0FF6C2D6BC5B}" presName="parentTextArrow" presStyleLbl="node1" presStyleIdx="3" presStyleCnt="5"/>
      <dgm:spPr/>
      <dgm:t>
        <a:bodyPr/>
        <a:lstStyle/>
        <a:p>
          <a:endParaRPr lang="en-GB"/>
        </a:p>
      </dgm:t>
    </dgm:pt>
    <dgm:pt modelId="{21636EEF-BB75-45E1-A636-ECD31D639619}" type="pres">
      <dgm:prSet presAssocID="{AD960B49-A00F-49B0-957B-1D28581785D8}" presName="sp" presStyleCnt="0"/>
      <dgm:spPr/>
    </dgm:pt>
    <dgm:pt modelId="{E4F5D79D-2925-43E7-9C7F-87C982555626}" type="pres">
      <dgm:prSet presAssocID="{FABC9CB8-CAF3-490A-9787-503AE0299A32}" presName="arrowAndChildren" presStyleCnt="0"/>
      <dgm:spPr/>
    </dgm:pt>
    <dgm:pt modelId="{E5F17BCC-5E54-4F87-9D34-D6478C91021C}" type="pres">
      <dgm:prSet presAssocID="{FABC9CB8-CAF3-490A-9787-503AE0299A32}" presName="parentTextArrow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BDC71C10-5913-4A3C-99DC-BCB84B920F74}" type="presOf" srcId="{F44A317E-DC13-4EFE-890F-0FF6C2D6BC5B}" destId="{830103E8-BBC6-44F2-AB60-031C490F6D43}" srcOrd="0" destOrd="0" presId="urn:microsoft.com/office/officeart/2005/8/layout/process4"/>
    <dgm:cxn modelId="{5A3EB4F9-4C52-481E-8003-E2D1DB1A4A8A}" srcId="{AB5F3283-B2B3-4961-8DB9-FFF0C4166307}" destId="{FABC9CB8-CAF3-490A-9787-503AE0299A32}" srcOrd="0" destOrd="0" parTransId="{F6642F6A-5596-4EA1-B046-8AAFF3BB90A7}" sibTransId="{AD960B49-A00F-49B0-957B-1D28581785D8}"/>
    <dgm:cxn modelId="{2B3DC20D-ED68-4223-9E6D-583668CD1C38}" type="presOf" srcId="{77C1546B-0B1B-4F64-B3A0-EF292D842414}" destId="{326CDE4D-0CA2-4D81-974A-7B54B51B9C6C}" srcOrd="0" destOrd="0" presId="urn:microsoft.com/office/officeart/2005/8/layout/process4"/>
    <dgm:cxn modelId="{6EFA6BEF-330D-449A-9191-E6FCC7E4B405}" srcId="{AB5F3283-B2B3-4961-8DB9-FFF0C4166307}" destId="{F44A317E-DC13-4EFE-890F-0FF6C2D6BC5B}" srcOrd="1" destOrd="0" parTransId="{626FE4CC-56E7-4553-AA70-16DC3EBD3847}" sibTransId="{AC309509-89CB-4345-8D57-0103082747BF}"/>
    <dgm:cxn modelId="{40AB3BC7-27A8-43F4-8B48-E4FBD1968EB6}" type="presOf" srcId="{FABC9CB8-CAF3-490A-9787-503AE0299A32}" destId="{E5F17BCC-5E54-4F87-9D34-D6478C91021C}" srcOrd="0" destOrd="0" presId="urn:microsoft.com/office/officeart/2005/8/layout/process4"/>
    <dgm:cxn modelId="{4796EC25-1857-4B56-83E6-1C179EB82A55}" type="presOf" srcId="{4851BD09-6989-4FA5-8E85-7E24A9492172}" destId="{A4FF4AA4-B953-45AF-8324-5B55539425DC}" srcOrd="0" destOrd="0" presId="urn:microsoft.com/office/officeart/2005/8/layout/process4"/>
    <dgm:cxn modelId="{E573BAD9-D1B1-4250-ADFE-C1D743193E12}" type="presOf" srcId="{61503F5F-3BA0-4F13-BC70-EF4D709ACC6D}" destId="{E17B6563-CD51-4D54-A540-DC7914B70FF8}" srcOrd="0" destOrd="0" presId="urn:microsoft.com/office/officeart/2005/8/layout/process4"/>
    <dgm:cxn modelId="{F3F9B8FA-9F28-4361-82A1-67E705D9D242}" srcId="{AB5F3283-B2B3-4961-8DB9-FFF0C4166307}" destId="{4851BD09-6989-4FA5-8E85-7E24A9492172}" srcOrd="4" destOrd="0" parTransId="{729F8195-3E7D-4A70-9193-17567548E737}" sibTransId="{938643A0-AEA4-4702-8BEE-B9B6FA22F612}"/>
    <dgm:cxn modelId="{72986AAC-C388-4B8A-84CA-0963853F8DAC}" type="presOf" srcId="{AB5F3283-B2B3-4961-8DB9-FFF0C4166307}" destId="{894BEB38-B4C9-4AA5-AD99-601950F6B807}" srcOrd="0" destOrd="0" presId="urn:microsoft.com/office/officeart/2005/8/layout/process4"/>
    <dgm:cxn modelId="{4BB1B809-8E7C-46AB-9C27-4A76087F5AC7}" srcId="{AB5F3283-B2B3-4961-8DB9-FFF0C4166307}" destId="{61503F5F-3BA0-4F13-BC70-EF4D709ACC6D}" srcOrd="3" destOrd="0" parTransId="{D27976BE-CB20-43FB-826B-42968EEC40D3}" sibTransId="{71C607F3-F54B-420B-A096-A696BCDBDF1E}"/>
    <dgm:cxn modelId="{86E2AF90-454C-43AF-9A07-7973A7E7709E}" srcId="{AB5F3283-B2B3-4961-8DB9-FFF0C4166307}" destId="{77C1546B-0B1B-4F64-B3A0-EF292D842414}" srcOrd="2" destOrd="0" parTransId="{85D4F55F-7B77-4C88-8455-A202347073DB}" sibTransId="{73982497-3FC3-4620-8B4F-C87B24BF3FFA}"/>
    <dgm:cxn modelId="{C3D3C543-24B1-47D2-96F2-FF78B3978CE9}" type="presParOf" srcId="{894BEB38-B4C9-4AA5-AD99-601950F6B807}" destId="{A5068008-4227-4C5C-B48C-1077E5FE954E}" srcOrd="0" destOrd="0" presId="urn:microsoft.com/office/officeart/2005/8/layout/process4"/>
    <dgm:cxn modelId="{10F17A44-0CB3-47D8-97C6-710863969738}" type="presParOf" srcId="{A5068008-4227-4C5C-B48C-1077E5FE954E}" destId="{A4FF4AA4-B953-45AF-8324-5B55539425DC}" srcOrd="0" destOrd="0" presId="urn:microsoft.com/office/officeart/2005/8/layout/process4"/>
    <dgm:cxn modelId="{8C521ECB-4E32-46AA-A623-DE3E3815D3D9}" type="presParOf" srcId="{894BEB38-B4C9-4AA5-AD99-601950F6B807}" destId="{9B5E00CE-8116-43D0-9F66-8872AF494C67}" srcOrd="1" destOrd="0" presId="urn:microsoft.com/office/officeart/2005/8/layout/process4"/>
    <dgm:cxn modelId="{BAD01B93-9CCA-4395-9818-DB2FA9BB8574}" type="presParOf" srcId="{894BEB38-B4C9-4AA5-AD99-601950F6B807}" destId="{1C99EBA0-B428-47B7-BC87-AB1FC1A07970}" srcOrd="2" destOrd="0" presId="urn:microsoft.com/office/officeart/2005/8/layout/process4"/>
    <dgm:cxn modelId="{9CEE79A9-73A7-4099-BA57-568CF8B3C246}" type="presParOf" srcId="{1C99EBA0-B428-47B7-BC87-AB1FC1A07970}" destId="{E17B6563-CD51-4D54-A540-DC7914B70FF8}" srcOrd="0" destOrd="0" presId="urn:microsoft.com/office/officeart/2005/8/layout/process4"/>
    <dgm:cxn modelId="{AD9A2293-7531-4FB7-9FA8-CFB1D9D6E311}" type="presParOf" srcId="{894BEB38-B4C9-4AA5-AD99-601950F6B807}" destId="{96761783-A3BD-4EDD-97E5-EC52D5EFEA01}" srcOrd="3" destOrd="0" presId="urn:microsoft.com/office/officeart/2005/8/layout/process4"/>
    <dgm:cxn modelId="{FF4D0657-72B3-4695-9723-BE5D76067553}" type="presParOf" srcId="{894BEB38-B4C9-4AA5-AD99-601950F6B807}" destId="{A4300E9D-1143-4BFE-A7A3-F03621968B07}" srcOrd="4" destOrd="0" presId="urn:microsoft.com/office/officeart/2005/8/layout/process4"/>
    <dgm:cxn modelId="{18D64E78-150F-4B51-9857-69D9A0906A01}" type="presParOf" srcId="{A4300E9D-1143-4BFE-A7A3-F03621968B07}" destId="{326CDE4D-0CA2-4D81-974A-7B54B51B9C6C}" srcOrd="0" destOrd="0" presId="urn:microsoft.com/office/officeart/2005/8/layout/process4"/>
    <dgm:cxn modelId="{C74BC3DF-8751-40B1-A0D8-776B7996AB64}" type="presParOf" srcId="{894BEB38-B4C9-4AA5-AD99-601950F6B807}" destId="{D35BDE0C-E9F9-4F72-8C82-ACC47CBAD9E4}" srcOrd="5" destOrd="0" presId="urn:microsoft.com/office/officeart/2005/8/layout/process4"/>
    <dgm:cxn modelId="{54EC55BF-0D8F-418D-9C95-6DCF2223AE54}" type="presParOf" srcId="{894BEB38-B4C9-4AA5-AD99-601950F6B807}" destId="{0BE461FB-2C10-4A82-9EEE-F34D46B8EC3A}" srcOrd="6" destOrd="0" presId="urn:microsoft.com/office/officeart/2005/8/layout/process4"/>
    <dgm:cxn modelId="{6A58A576-4646-4A1E-82B3-A61631CEA66F}" type="presParOf" srcId="{0BE461FB-2C10-4A82-9EEE-F34D46B8EC3A}" destId="{830103E8-BBC6-44F2-AB60-031C490F6D43}" srcOrd="0" destOrd="0" presId="urn:microsoft.com/office/officeart/2005/8/layout/process4"/>
    <dgm:cxn modelId="{02150134-6FE0-477F-93D3-4CE2EC7462D0}" type="presParOf" srcId="{894BEB38-B4C9-4AA5-AD99-601950F6B807}" destId="{21636EEF-BB75-45E1-A636-ECD31D639619}" srcOrd="7" destOrd="0" presId="urn:microsoft.com/office/officeart/2005/8/layout/process4"/>
    <dgm:cxn modelId="{A81D2B41-DD46-42EA-ADFA-C1708360EC86}" type="presParOf" srcId="{894BEB38-B4C9-4AA5-AD99-601950F6B807}" destId="{E4F5D79D-2925-43E7-9C7F-87C982555626}" srcOrd="8" destOrd="0" presId="urn:microsoft.com/office/officeart/2005/8/layout/process4"/>
    <dgm:cxn modelId="{3B2D9DFC-2390-460D-85AD-F175F72FC256}" type="presParOf" srcId="{E4F5D79D-2925-43E7-9C7F-87C982555626}" destId="{E5F17BCC-5E54-4F87-9D34-D6478C9102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44962-D690-480A-8C77-7B7A6155B52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0754267-C4A9-4736-A3F5-C6C65B9CD4B4}">
      <dgm:prSet/>
      <dgm:spPr/>
      <dgm:t>
        <a:bodyPr/>
        <a:lstStyle/>
        <a:p>
          <a:pPr rtl="0"/>
          <a:r>
            <a:rPr lang="en-GB" b="1" dirty="0" smtClean="0"/>
            <a:t>Brainstorming</a:t>
          </a:r>
          <a:r>
            <a:rPr lang="en-GB" dirty="0" smtClean="0"/>
            <a:t>  what would your customers search for?</a:t>
          </a:r>
          <a:endParaRPr lang="en-GB" dirty="0"/>
        </a:p>
      </dgm:t>
    </dgm:pt>
    <dgm:pt modelId="{9F01558E-6B1D-418F-BCBE-8C63AFA2175E}" type="parTrans" cxnId="{45A97C22-5C8E-4079-B639-DBA3257F5F3C}">
      <dgm:prSet/>
      <dgm:spPr/>
      <dgm:t>
        <a:bodyPr/>
        <a:lstStyle/>
        <a:p>
          <a:endParaRPr lang="en-GB"/>
        </a:p>
      </dgm:t>
    </dgm:pt>
    <dgm:pt modelId="{291BA386-B1C0-45FE-9387-798084A9D56D}" type="sibTrans" cxnId="{45A97C22-5C8E-4079-B639-DBA3257F5F3C}">
      <dgm:prSet/>
      <dgm:spPr/>
      <dgm:t>
        <a:bodyPr/>
        <a:lstStyle/>
        <a:p>
          <a:endParaRPr lang="en-GB"/>
        </a:p>
      </dgm:t>
    </dgm:pt>
    <dgm:pt modelId="{91DFF8A4-B7E5-47B8-8E26-AA6F2BB3E3DD}">
      <dgm:prSet/>
      <dgm:spPr/>
      <dgm:t>
        <a:bodyPr/>
        <a:lstStyle/>
        <a:p>
          <a:pPr rtl="0"/>
          <a:r>
            <a:rPr lang="en-GB" b="1" dirty="0" smtClean="0"/>
            <a:t>Surveying</a:t>
          </a:r>
          <a:r>
            <a:rPr lang="en-GB" dirty="0" smtClean="0"/>
            <a:t> customers and sales staff</a:t>
          </a:r>
          <a:endParaRPr lang="en-GB" dirty="0"/>
        </a:p>
      </dgm:t>
    </dgm:pt>
    <dgm:pt modelId="{1A124D49-7E63-49F5-8B82-2B8B8E282DE5}" type="parTrans" cxnId="{87A9645E-C70F-4209-9356-080503A33C00}">
      <dgm:prSet/>
      <dgm:spPr/>
      <dgm:t>
        <a:bodyPr/>
        <a:lstStyle/>
        <a:p>
          <a:endParaRPr lang="en-GB"/>
        </a:p>
      </dgm:t>
    </dgm:pt>
    <dgm:pt modelId="{A79B10B2-F80E-4BDD-985F-05E4DBFB0F16}" type="sibTrans" cxnId="{87A9645E-C70F-4209-9356-080503A33C00}">
      <dgm:prSet/>
      <dgm:spPr/>
      <dgm:t>
        <a:bodyPr/>
        <a:lstStyle/>
        <a:p>
          <a:endParaRPr lang="en-GB"/>
        </a:p>
      </dgm:t>
    </dgm:pt>
    <dgm:pt modelId="{B90AFDDE-D634-4485-99A5-2A98931D7253}">
      <dgm:prSet/>
      <dgm:spPr/>
      <dgm:t>
        <a:bodyPr/>
        <a:lstStyle/>
        <a:p>
          <a:pPr rtl="0"/>
          <a:r>
            <a:rPr lang="en-GB" b="1" dirty="0" smtClean="0"/>
            <a:t>Competitor analysis </a:t>
          </a:r>
          <a:r>
            <a:rPr lang="en-GB" dirty="0" smtClean="0"/>
            <a:t> </a:t>
          </a:r>
        </a:p>
        <a:p>
          <a:pPr rtl="0"/>
          <a:r>
            <a:rPr lang="en-GB" dirty="0" smtClean="0"/>
            <a:t>what words do your competitors target?</a:t>
          </a:r>
          <a:endParaRPr lang="en-GB" dirty="0"/>
        </a:p>
      </dgm:t>
    </dgm:pt>
    <dgm:pt modelId="{03EBC6BD-904F-40CE-A6FA-E6776AF183C1}" type="parTrans" cxnId="{637125A4-F7D5-452B-A020-F90100AFE64A}">
      <dgm:prSet/>
      <dgm:spPr/>
      <dgm:t>
        <a:bodyPr/>
        <a:lstStyle/>
        <a:p>
          <a:endParaRPr lang="en-GB"/>
        </a:p>
      </dgm:t>
    </dgm:pt>
    <dgm:pt modelId="{23BDCC09-775D-4460-863E-81034CBA45BA}" type="sibTrans" cxnId="{637125A4-F7D5-452B-A020-F90100AFE64A}">
      <dgm:prSet/>
      <dgm:spPr/>
      <dgm:t>
        <a:bodyPr/>
        <a:lstStyle/>
        <a:p>
          <a:endParaRPr lang="en-GB"/>
        </a:p>
      </dgm:t>
    </dgm:pt>
    <dgm:pt modelId="{CB9F46EC-5786-4D5A-903B-F0ED9CA56F05}">
      <dgm:prSet/>
      <dgm:spPr/>
      <dgm:t>
        <a:bodyPr/>
        <a:lstStyle/>
        <a:p>
          <a:pPr rtl="0"/>
          <a:r>
            <a:rPr lang="en-GB" b="1" dirty="0" smtClean="0"/>
            <a:t>Existing data </a:t>
          </a:r>
          <a:r>
            <a:rPr lang="en-GB" dirty="0" smtClean="0"/>
            <a:t>– Log files and analytics packages</a:t>
          </a:r>
          <a:endParaRPr lang="en-GB" dirty="0"/>
        </a:p>
      </dgm:t>
    </dgm:pt>
    <dgm:pt modelId="{612AA02E-6195-48D6-9D12-BD5DB9858222}" type="parTrans" cxnId="{5845A8B4-02F9-4931-BE6A-94E343C96D4D}">
      <dgm:prSet/>
      <dgm:spPr/>
      <dgm:t>
        <a:bodyPr/>
        <a:lstStyle/>
        <a:p>
          <a:endParaRPr lang="en-GB"/>
        </a:p>
      </dgm:t>
    </dgm:pt>
    <dgm:pt modelId="{7BF559AE-38D3-468C-94DB-07D6F82F571B}" type="sibTrans" cxnId="{5845A8B4-02F9-4931-BE6A-94E343C96D4D}">
      <dgm:prSet/>
      <dgm:spPr/>
      <dgm:t>
        <a:bodyPr/>
        <a:lstStyle/>
        <a:p>
          <a:endParaRPr lang="en-GB"/>
        </a:p>
      </dgm:t>
    </dgm:pt>
    <dgm:pt modelId="{3F1EC830-9263-4C1B-8687-5BA62664383A}">
      <dgm:prSet/>
      <dgm:spPr/>
      <dgm:t>
        <a:bodyPr/>
        <a:lstStyle/>
        <a:p>
          <a:pPr rtl="0"/>
          <a:r>
            <a:rPr lang="en-GB" b="1" dirty="0" smtClean="0"/>
            <a:t>Tools</a:t>
          </a:r>
        </a:p>
        <a:p>
          <a:pPr rtl="0"/>
          <a:r>
            <a:rPr lang="en-GB" dirty="0" smtClean="0"/>
            <a:t>Data from keyword research tools</a:t>
          </a:r>
          <a:endParaRPr lang="en-US" dirty="0"/>
        </a:p>
      </dgm:t>
    </dgm:pt>
    <dgm:pt modelId="{DF609441-4DE9-4F2A-80E5-89BF581080B1}" type="parTrans" cxnId="{36F00D8A-FA37-4D91-9562-FE017EC5D9C9}">
      <dgm:prSet/>
      <dgm:spPr/>
      <dgm:t>
        <a:bodyPr/>
        <a:lstStyle/>
        <a:p>
          <a:endParaRPr lang="en-GB"/>
        </a:p>
      </dgm:t>
    </dgm:pt>
    <dgm:pt modelId="{524510DC-4617-48D7-826A-21654744AF71}" type="sibTrans" cxnId="{36F00D8A-FA37-4D91-9562-FE017EC5D9C9}">
      <dgm:prSet/>
      <dgm:spPr/>
      <dgm:t>
        <a:bodyPr/>
        <a:lstStyle/>
        <a:p>
          <a:endParaRPr lang="en-GB"/>
        </a:p>
      </dgm:t>
    </dgm:pt>
    <dgm:pt modelId="{0DDA6527-B9B5-4145-9916-82C709B50231}" type="pres">
      <dgm:prSet presAssocID="{47744962-D690-480A-8C77-7B7A6155B5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72D774-AB63-45F7-A04B-C153C94CE2FA}" type="pres">
      <dgm:prSet presAssocID="{60754267-C4A9-4736-A3F5-C6C65B9CD4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06BF0E-643B-4790-93E8-2F067542DAD2}" type="pres">
      <dgm:prSet presAssocID="{291BA386-B1C0-45FE-9387-798084A9D56D}" presName="sibTrans" presStyleCnt="0"/>
      <dgm:spPr/>
    </dgm:pt>
    <dgm:pt modelId="{7454D096-F55C-4B30-9DDF-3D81C85F4183}" type="pres">
      <dgm:prSet presAssocID="{91DFF8A4-B7E5-47B8-8E26-AA6F2BB3E3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EE0B5-5091-464E-BEE5-8C90BF3ED8E5}" type="pres">
      <dgm:prSet presAssocID="{A79B10B2-F80E-4BDD-985F-05E4DBFB0F16}" presName="sibTrans" presStyleCnt="0"/>
      <dgm:spPr/>
    </dgm:pt>
    <dgm:pt modelId="{A3448737-0D64-496D-AC9A-9122A497FBAB}" type="pres">
      <dgm:prSet presAssocID="{B90AFDDE-D634-4485-99A5-2A98931D72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941ABD-F352-40D0-900A-4EA49BB059D9}" type="pres">
      <dgm:prSet presAssocID="{23BDCC09-775D-4460-863E-81034CBA45BA}" presName="sibTrans" presStyleCnt="0"/>
      <dgm:spPr/>
    </dgm:pt>
    <dgm:pt modelId="{8ECA650F-FEDA-4CA3-8226-E6F410F14E0B}" type="pres">
      <dgm:prSet presAssocID="{CB9F46EC-5786-4D5A-903B-F0ED9CA56F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18C6C-F70C-4636-BBEA-23FE3FB45DEF}" type="pres">
      <dgm:prSet presAssocID="{7BF559AE-38D3-468C-94DB-07D6F82F571B}" presName="sibTrans" presStyleCnt="0"/>
      <dgm:spPr/>
    </dgm:pt>
    <dgm:pt modelId="{711FDA96-E7E0-44B3-ABD3-4CA574228DD9}" type="pres">
      <dgm:prSet presAssocID="{3F1EC830-9263-4C1B-8687-5BA6266438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F00D8A-FA37-4D91-9562-FE017EC5D9C9}" srcId="{47744962-D690-480A-8C77-7B7A6155B523}" destId="{3F1EC830-9263-4C1B-8687-5BA62664383A}" srcOrd="4" destOrd="0" parTransId="{DF609441-4DE9-4F2A-80E5-89BF581080B1}" sibTransId="{524510DC-4617-48D7-826A-21654744AF71}"/>
    <dgm:cxn modelId="{5845A8B4-02F9-4931-BE6A-94E343C96D4D}" srcId="{47744962-D690-480A-8C77-7B7A6155B523}" destId="{CB9F46EC-5786-4D5A-903B-F0ED9CA56F05}" srcOrd="3" destOrd="0" parTransId="{612AA02E-6195-48D6-9D12-BD5DB9858222}" sibTransId="{7BF559AE-38D3-468C-94DB-07D6F82F571B}"/>
    <dgm:cxn modelId="{FC8B400C-7C5C-4EC6-93C4-D382D922DE29}" type="presOf" srcId="{91DFF8A4-B7E5-47B8-8E26-AA6F2BB3E3DD}" destId="{7454D096-F55C-4B30-9DDF-3D81C85F4183}" srcOrd="0" destOrd="0" presId="urn:microsoft.com/office/officeart/2005/8/layout/default"/>
    <dgm:cxn modelId="{A71CA39E-EC7B-4947-A70D-4FA40CFEF6E8}" type="presOf" srcId="{CB9F46EC-5786-4D5A-903B-F0ED9CA56F05}" destId="{8ECA650F-FEDA-4CA3-8226-E6F410F14E0B}" srcOrd="0" destOrd="0" presId="urn:microsoft.com/office/officeart/2005/8/layout/default"/>
    <dgm:cxn modelId="{482358F1-64D7-4087-AC02-EE908D9DFFB6}" type="presOf" srcId="{B90AFDDE-D634-4485-99A5-2A98931D7253}" destId="{A3448737-0D64-496D-AC9A-9122A497FBAB}" srcOrd="0" destOrd="0" presId="urn:microsoft.com/office/officeart/2005/8/layout/default"/>
    <dgm:cxn modelId="{CA6E65B8-9E14-4701-8123-164BF1108538}" type="presOf" srcId="{3F1EC830-9263-4C1B-8687-5BA62664383A}" destId="{711FDA96-E7E0-44B3-ABD3-4CA574228DD9}" srcOrd="0" destOrd="0" presId="urn:microsoft.com/office/officeart/2005/8/layout/default"/>
    <dgm:cxn modelId="{637125A4-F7D5-452B-A020-F90100AFE64A}" srcId="{47744962-D690-480A-8C77-7B7A6155B523}" destId="{B90AFDDE-D634-4485-99A5-2A98931D7253}" srcOrd="2" destOrd="0" parTransId="{03EBC6BD-904F-40CE-A6FA-E6776AF183C1}" sibTransId="{23BDCC09-775D-4460-863E-81034CBA45BA}"/>
    <dgm:cxn modelId="{6082E253-EB3C-4C87-9468-B510BA1AE68D}" type="presOf" srcId="{47744962-D690-480A-8C77-7B7A6155B523}" destId="{0DDA6527-B9B5-4145-9916-82C709B50231}" srcOrd="0" destOrd="0" presId="urn:microsoft.com/office/officeart/2005/8/layout/default"/>
    <dgm:cxn modelId="{87A9645E-C70F-4209-9356-080503A33C00}" srcId="{47744962-D690-480A-8C77-7B7A6155B523}" destId="{91DFF8A4-B7E5-47B8-8E26-AA6F2BB3E3DD}" srcOrd="1" destOrd="0" parTransId="{1A124D49-7E63-49F5-8B82-2B8B8E282DE5}" sibTransId="{A79B10B2-F80E-4BDD-985F-05E4DBFB0F16}"/>
    <dgm:cxn modelId="{45A97C22-5C8E-4079-B639-DBA3257F5F3C}" srcId="{47744962-D690-480A-8C77-7B7A6155B523}" destId="{60754267-C4A9-4736-A3F5-C6C65B9CD4B4}" srcOrd="0" destOrd="0" parTransId="{9F01558E-6B1D-418F-BCBE-8C63AFA2175E}" sibTransId="{291BA386-B1C0-45FE-9387-798084A9D56D}"/>
    <dgm:cxn modelId="{1848D5F8-A8DA-4DC6-8C16-548FB2C0D2DB}" type="presOf" srcId="{60754267-C4A9-4736-A3F5-C6C65B9CD4B4}" destId="{2872D774-AB63-45F7-A04B-C153C94CE2FA}" srcOrd="0" destOrd="0" presId="urn:microsoft.com/office/officeart/2005/8/layout/default"/>
    <dgm:cxn modelId="{6EBCBA54-3801-4BD3-BBF4-74BC3BF1664B}" type="presParOf" srcId="{0DDA6527-B9B5-4145-9916-82C709B50231}" destId="{2872D774-AB63-45F7-A04B-C153C94CE2FA}" srcOrd="0" destOrd="0" presId="urn:microsoft.com/office/officeart/2005/8/layout/default"/>
    <dgm:cxn modelId="{D46E51F6-7722-42AF-AEFA-30A5491951CE}" type="presParOf" srcId="{0DDA6527-B9B5-4145-9916-82C709B50231}" destId="{2406BF0E-643B-4790-93E8-2F067542DAD2}" srcOrd="1" destOrd="0" presId="urn:microsoft.com/office/officeart/2005/8/layout/default"/>
    <dgm:cxn modelId="{CFA35657-26B6-4594-AF3E-BEF80AB14CF4}" type="presParOf" srcId="{0DDA6527-B9B5-4145-9916-82C709B50231}" destId="{7454D096-F55C-4B30-9DDF-3D81C85F4183}" srcOrd="2" destOrd="0" presId="urn:microsoft.com/office/officeart/2005/8/layout/default"/>
    <dgm:cxn modelId="{FA75AA78-1A35-45EB-9E39-521E1CF82896}" type="presParOf" srcId="{0DDA6527-B9B5-4145-9916-82C709B50231}" destId="{B1EEE0B5-5091-464E-BEE5-8C90BF3ED8E5}" srcOrd="3" destOrd="0" presId="urn:microsoft.com/office/officeart/2005/8/layout/default"/>
    <dgm:cxn modelId="{CD94AC2A-4F45-45C7-8899-AE774944916B}" type="presParOf" srcId="{0DDA6527-B9B5-4145-9916-82C709B50231}" destId="{A3448737-0D64-496D-AC9A-9122A497FBAB}" srcOrd="4" destOrd="0" presId="urn:microsoft.com/office/officeart/2005/8/layout/default"/>
    <dgm:cxn modelId="{A6587CD0-9D48-46BD-AE72-146CC3C7C856}" type="presParOf" srcId="{0DDA6527-B9B5-4145-9916-82C709B50231}" destId="{A9941ABD-F352-40D0-900A-4EA49BB059D9}" srcOrd="5" destOrd="0" presId="urn:microsoft.com/office/officeart/2005/8/layout/default"/>
    <dgm:cxn modelId="{F55675BC-9793-4770-B6FD-6DE71E6C18BE}" type="presParOf" srcId="{0DDA6527-B9B5-4145-9916-82C709B50231}" destId="{8ECA650F-FEDA-4CA3-8226-E6F410F14E0B}" srcOrd="6" destOrd="0" presId="urn:microsoft.com/office/officeart/2005/8/layout/default"/>
    <dgm:cxn modelId="{CC889ED5-A352-4241-9BD0-8BF6EC996193}" type="presParOf" srcId="{0DDA6527-B9B5-4145-9916-82C709B50231}" destId="{24118C6C-F70C-4636-BBEA-23FE3FB45DEF}" srcOrd="7" destOrd="0" presId="urn:microsoft.com/office/officeart/2005/8/layout/default"/>
    <dgm:cxn modelId="{C5EF0F67-F40A-4F07-B144-75474F548CC9}" type="presParOf" srcId="{0DDA6527-B9B5-4145-9916-82C709B50231}" destId="{711FDA96-E7E0-44B3-ABD3-4CA574228D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C9402-83BB-4FE3-A50F-03DBAC6F30B0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12FCA826-9E43-4263-81DB-BF3F65D71430}">
      <dgm:prSet/>
      <dgm:spPr/>
      <dgm:t>
        <a:bodyPr/>
        <a:lstStyle/>
        <a:p>
          <a:pPr rtl="0"/>
          <a:r>
            <a:rPr lang="en-GB" dirty="0" smtClean="0"/>
            <a:t>Search volume</a:t>
          </a:r>
          <a:endParaRPr lang="en-GB" dirty="0"/>
        </a:p>
      </dgm:t>
    </dgm:pt>
    <dgm:pt modelId="{D8510E25-B3A7-49CE-8377-34A6D1C8D1D6}" type="parTrans" cxnId="{C4E44AD5-4FD1-46B5-A978-0B0F36DA28D8}">
      <dgm:prSet/>
      <dgm:spPr/>
      <dgm:t>
        <a:bodyPr/>
        <a:lstStyle/>
        <a:p>
          <a:endParaRPr lang="en-GB"/>
        </a:p>
      </dgm:t>
    </dgm:pt>
    <dgm:pt modelId="{279F77B3-1206-4F88-B1FC-C7F8ADFA2099}" type="sibTrans" cxnId="{C4E44AD5-4FD1-46B5-A978-0B0F36DA28D8}">
      <dgm:prSet/>
      <dgm:spPr/>
      <dgm:t>
        <a:bodyPr/>
        <a:lstStyle/>
        <a:p>
          <a:endParaRPr lang="en-GB"/>
        </a:p>
      </dgm:t>
    </dgm:pt>
    <dgm:pt modelId="{C8EC101E-EEA1-4865-9BD6-4641323E6EB2}">
      <dgm:prSet/>
      <dgm:spPr/>
      <dgm:t>
        <a:bodyPr/>
        <a:lstStyle/>
        <a:p>
          <a:pPr rtl="0"/>
          <a:r>
            <a:rPr lang="en-GB" dirty="0" smtClean="0"/>
            <a:t>Competition</a:t>
          </a:r>
          <a:endParaRPr lang="en-GB" dirty="0"/>
        </a:p>
      </dgm:t>
    </dgm:pt>
    <dgm:pt modelId="{49CFEBC4-E544-477A-9942-33299BC43384}" type="parTrans" cxnId="{CA9501B2-A957-489C-A295-0D768C876DD0}">
      <dgm:prSet/>
      <dgm:spPr/>
      <dgm:t>
        <a:bodyPr/>
        <a:lstStyle/>
        <a:p>
          <a:endParaRPr lang="en-GB"/>
        </a:p>
      </dgm:t>
    </dgm:pt>
    <dgm:pt modelId="{B811B289-EBFB-4DF0-9A37-2CCFF044753A}" type="sibTrans" cxnId="{CA9501B2-A957-489C-A295-0D768C876DD0}">
      <dgm:prSet/>
      <dgm:spPr/>
      <dgm:t>
        <a:bodyPr/>
        <a:lstStyle/>
        <a:p>
          <a:endParaRPr lang="en-GB"/>
        </a:p>
      </dgm:t>
    </dgm:pt>
    <dgm:pt modelId="{FA39B31E-FE79-4F4D-820F-074D252C5D60}">
      <dgm:prSet/>
      <dgm:spPr/>
      <dgm:t>
        <a:bodyPr/>
        <a:lstStyle/>
        <a:p>
          <a:pPr rtl="0"/>
          <a:r>
            <a:rPr lang="en-GB" dirty="0" smtClean="0"/>
            <a:t>Conversion rate</a:t>
          </a:r>
          <a:endParaRPr lang="en-GB" dirty="0"/>
        </a:p>
      </dgm:t>
    </dgm:pt>
    <dgm:pt modelId="{33B84667-BF92-49C3-938C-F0E1496DF6A6}" type="parTrans" cxnId="{53B1245E-9E22-414D-8551-DC61A84AE202}">
      <dgm:prSet/>
      <dgm:spPr/>
      <dgm:t>
        <a:bodyPr/>
        <a:lstStyle/>
        <a:p>
          <a:endParaRPr lang="en-GB"/>
        </a:p>
      </dgm:t>
    </dgm:pt>
    <dgm:pt modelId="{1110EB15-1E4F-4C33-A5EE-551EC9DA80F0}" type="sibTrans" cxnId="{53B1245E-9E22-414D-8551-DC61A84AE202}">
      <dgm:prSet/>
      <dgm:spPr/>
      <dgm:t>
        <a:bodyPr/>
        <a:lstStyle/>
        <a:p>
          <a:endParaRPr lang="en-GB"/>
        </a:p>
      </dgm:t>
    </dgm:pt>
    <dgm:pt modelId="{CF3550CB-1D38-465F-B4AB-438C46E0BFE8}">
      <dgm:prSet/>
      <dgm:spPr/>
      <dgm:t>
        <a:bodyPr/>
        <a:lstStyle/>
        <a:p>
          <a:pPr rtl="0"/>
          <a:r>
            <a:rPr lang="en-GB" dirty="0" smtClean="0"/>
            <a:t>Long-tail = targeted = higher conversion</a:t>
          </a:r>
          <a:endParaRPr lang="en-GB" dirty="0"/>
        </a:p>
      </dgm:t>
    </dgm:pt>
    <dgm:pt modelId="{FA5F459C-1215-402B-B5FB-0332CDC864E7}" type="parTrans" cxnId="{131802CE-F418-4903-A879-BE6A9E0D0C70}">
      <dgm:prSet/>
      <dgm:spPr/>
      <dgm:t>
        <a:bodyPr/>
        <a:lstStyle/>
        <a:p>
          <a:endParaRPr lang="en-GB"/>
        </a:p>
      </dgm:t>
    </dgm:pt>
    <dgm:pt modelId="{C7DBAA26-1819-4FE9-8C8D-7F1E8E4F1BB3}" type="sibTrans" cxnId="{131802CE-F418-4903-A879-BE6A9E0D0C70}">
      <dgm:prSet/>
      <dgm:spPr/>
      <dgm:t>
        <a:bodyPr/>
        <a:lstStyle/>
        <a:p>
          <a:endParaRPr lang="en-GB"/>
        </a:p>
      </dgm:t>
    </dgm:pt>
    <dgm:pt modelId="{0624DFF6-6413-44AC-A3D6-B46C9756A751}" type="pres">
      <dgm:prSet presAssocID="{8D7C9402-83BB-4FE3-A50F-03DBAC6F30B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7EE641-DECA-4AFD-81BF-DEA144CD3F61}" type="pres">
      <dgm:prSet presAssocID="{12FCA826-9E43-4263-81DB-BF3F65D714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5B4F16-F862-4A80-B840-8DFEFB961021}" type="pres">
      <dgm:prSet presAssocID="{279F77B3-1206-4F88-B1FC-C7F8ADFA2099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8B0DFCB-2E1E-4132-90C5-46ABB351AF20}" type="pres">
      <dgm:prSet presAssocID="{279F77B3-1206-4F88-B1FC-C7F8ADFA209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AE303C1-6925-41D1-8176-932098814BB8}" type="pres">
      <dgm:prSet presAssocID="{C8EC101E-EEA1-4865-9BD6-4641323E6E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CC03EE-836F-4479-8B6A-01AE448F5E7C}" type="pres">
      <dgm:prSet presAssocID="{B811B289-EBFB-4DF0-9A37-2CCFF044753A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632864F-E39B-41F1-B7A7-522E05AFA797}" type="pres">
      <dgm:prSet presAssocID="{B811B289-EBFB-4DF0-9A37-2CCFF044753A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7C7D6E9-ECA0-432D-89B1-A4E3BE45295D}" type="pres">
      <dgm:prSet presAssocID="{FA39B31E-FE79-4F4D-820F-074D252C5D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680162-3613-4749-B07C-9154C4036044}" type="pres">
      <dgm:prSet presAssocID="{1110EB15-1E4F-4C33-A5EE-551EC9DA80F0}" presName="sibTrans" presStyleLbl="sibTrans2D1" presStyleIdx="2" presStyleCnt="3"/>
      <dgm:spPr/>
      <dgm:t>
        <a:bodyPr/>
        <a:lstStyle/>
        <a:p>
          <a:endParaRPr lang="en-GB"/>
        </a:p>
      </dgm:t>
    </dgm:pt>
    <dgm:pt modelId="{A3AB1B91-7CDE-4C9D-B263-2C741E238A39}" type="pres">
      <dgm:prSet presAssocID="{1110EB15-1E4F-4C33-A5EE-551EC9DA80F0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06C1A855-EF39-46E2-8C75-2F6022C1C7F1}" type="pres">
      <dgm:prSet presAssocID="{CF3550CB-1D38-465F-B4AB-438C46E0BF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331EB9-8D94-4E75-8FA0-B1E967A88155}" type="presOf" srcId="{1110EB15-1E4F-4C33-A5EE-551EC9DA80F0}" destId="{EB680162-3613-4749-B07C-9154C4036044}" srcOrd="0" destOrd="0" presId="urn:microsoft.com/office/officeart/2005/8/layout/process2"/>
    <dgm:cxn modelId="{14E2FB4D-5590-477E-8505-72888AAE7433}" type="presOf" srcId="{FA39B31E-FE79-4F4D-820F-074D252C5D60}" destId="{77C7D6E9-ECA0-432D-89B1-A4E3BE45295D}" srcOrd="0" destOrd="0" presId="urn:microsoft.com/office/officeart/2005/8/layout/process2"/>
    <dgm:cxn modelId="{4AD75D31-766B-410C-8E66-D98521D884FD}" type="presOf" srcId="{CF3550CB-1D38-465F-B4AB-438C46E0BFE8}" destId="{06C1A855-EF39-46E2-8C75-2F6022C1C7F1}" srcOrd="0" destOrd="0" presId="urn:microsoft.com/office/officeart/2005/8/layout/process2"/>
    <dgm:cxn modelId="{53B1245E-9E22-414D-8551-DC61A84AE202}" srcId="{8D7C9402-83BB-4FE3-A50F-03DBAC6F30B0}" destId="{FA39B31E-FE79-4F4D-820F-074D252C5D60}" srcOrd="2" destOrd="0" parTransId="{33B84667-BF92-49C3-938C-F0E1496DF6A6}" sibTransId="{1110EB15-1E4F-4C33-A5EE-551EC9DA80F0}"/>
    <dgm:cxn modelId="{1ECCB07F-1879-4FE2-9CF6-862E28CCF98C}" type="presOf" srcId="{C8EC101E-EEA1-4865-9BD6-4641323E6EB2}" destId="{FAE303C1-6925-41D1-8176-932098814BB8}" srcOrd="0" destOrd="0" presId="urn:microsoft.com/office/officeart/2005/8/layout/process2"/>
    <dgm:cxn modelId="{6970814A-45AE-4E8F-8C6A-43F247A5A845}" type="presOf" srcId="{279F77B3-1206-4F88-B1FC-C7F8ADFA2099}" destId="{165B4F16-F862-4A80-B840-8DFEFB961021}" srcOrd="0" destOrd="0" presId="urn:microsoft.com/office/officeart/2005/8/layout/process2"/>
    <dgm:cxn modelId="{131802CE-F418-4903-A879-BE6A9E0D0C70}" srcId="{8D7C9402-83BB-4FE3-A50F-03DBAC6F30B0}" destId="{CF3550CB-1D38-465F-B4AB-438C46E0BFE8}" srcOrd="3" destOrd="0" parTransId="{FA5F459C-1215-402B-B5FB-0332CDC864E7}" sibTransId="{C7DBAA26-1819-4FE9-8C8D-7F1E8E4F1BB3}"/>
    <dgm:cxn modelId="{A3AA61E6-D917-4713-B903-FF5508819EA1}" type="presOf" srcId="{B811B289-EBFB-4DF0-9A37-2CCFF044753A}" destId="{D632864F-E39B-41F1-B7A7-522E05AFA797}" srcOrd="1" destOrd="0" presId="urn:microsoft.com/office/officeart/2005/8/layout/process2"/>
    <dgm:cxn modelId="{0CC1F680-8539-46F3-ACB3-6E5F889EC297}" type="presOf" srcId="{8D7C9402-83BB-4FE3-A50F-03DBAC6F30B0}" destId="{0624DFF6-6413-44AC-A3D6-B46C9756A751}" srcOrd="0" destOrd="0" presId="urn:microsoft.com/office/officeart/2005/8/layout/process2"/>
    <dgm:cxn modelId="{E79A34FE-D1A0-4E12-8A66-C02FD10C7C2F}" type="presOf" srcId="{12FCA826-9E43-4263-81DB-BF3F65D71430}" destId="{747EE641-DECA-4AFD-81BF-DEA144CD3F61}" srcOrd="0" destOrd="0" presId="urn:microsoft.com/office/officeart/2005/8/layout/process2"/>
    <dgm:cxn modelId="{42435AE5-CE5C-40B4-AFDD-ADBBA3757942}" type="presOf" srcId="{279F77B3-1206-4F88-B1FC-C7F8ADFA2099}" destId="{C8B0DFCB-2E1E-4132-90C5-46ABB351AF20}" srcOrd="1" destOrd="0" presId="urn:microsoft.com/office/officeart/2005/8/layout/process2"/>
    <dgm:cxn modelId="{C4E44AD5-4FD1-46B5-A978-0B0F36DA28D8}" srcId="{8D7C9402-83BB-4FE3-A50F-03DBAC6F30B0}" destId="{12FCA826-9E43-4263-81DB-BF3F65D71430}" srcOrd="0" destOrd="0" parTransId="{D8510E25-B3A7-49CE-8377-34A6D1C8D1D6}" sibTransId="{279F77B3-1206-4F88-B1FC-C7F8ADFA2099}"/>
    <dgm:cxn modelId="{CA9501B2-A957-489C-A295-0D768C876DD0}" srcId="{8D7C9402-83BB-4FE3-A50F-03DBAC6F30B0}" destId="{C8EC101E-EEA1-4865-9BD6-4641323E6EB2}" srcOrd="1" destOrd="0" parTransId="{49CFEBC4-E544-477A-9942-33299BC43384}" sibTransId="{B811B289-EBFB-4DF0-9A37-2CCFF044753A}"/>
    <dgm:cxn modelId="{F65662D8-58EF-4B60-8CB8-7EE5A0712E00}" type="presOf" srcId="{1110EB15-1E4F-4C33-A5EE-551EC9DA80F0}" destId="{A3AB1B91-7CDE-4C9D-B263-2C741E238A39}" srcOrd="1" destOrd="0" presId="urn:microsoft.com/office/officeart/2005/8/layout/process2"/>
    <dgm:cxn modelId="{7EE95DEF-F935-4288-ADB8-20217D9759F4}" type="presOf" srcId="{B811B289-EBFB-4DF0-9A37-2CCFF044753A}" destId="{A9CC03EE-836F-4479-8B6A-01AE448F5E7C}" srcOrd="0" destOrd="0" presId="urn:microsoft.com/office/officeart/2005/8/layout/process2"/>
    <dgm:cxn modelId="{B5FD6F86-C531-4A44-A168-5549875C2DF1}" type="presParOf" srcId="{0624DFF6-6413-44AC-A3D6-B46C9756A751}" destId="{747EE641-DECA-4AFD-81BF-DEA144CD3F61}" srcOrd="0" destOrd="0" presId="urn:microsoft.com/office/officeart/2005/8/layout/process2"/>
    <dgm:cxn modelId="{F23E43A6-06B2-4D67-B7D0-D269A40DE117}" type="presParOf" srcId="{0624DFF6-6413-44AC-A3D6-B46C9756A751}" destId="{165B4F16-F862-4A80-B840-8DFEFB961021}" srcOrd="1" destOrd="0" presId="urn:microsoft.com/office/officeart/2005/8/layout/process2"/>
    <dgm:cxn modelId="{978982A4-BDD8-41E0-83CE-5ACDCD7D4DBB}" type="presParOf" srcId="{165B4F16-F862-4A80-B840-8DFEFB961021}" destId="{C8B0DFCB-2E1E-4132-90C5-46ABB351AF20}" srcOrd="0" destOrd="0" presId="urn:microsoft.com/office/officeart/2005/8/layout/process2"/>
    <dgm:cxn modelId="{D46F4F6A-3F51-4A08-9A55-AAA6F27A91C9}" type="presParOf" srcId="{0624DFF6-6413-44AC-A3D6-B46C9756A751}" destId="{FAE303C1-6925-41D1-8176-932098814BB8}" srcOrd="2" destOrd="0" presId="urn:microsoft.com/office/officeart/2005/8/layout/process2"/>
    <dgm:cxn modelId="{12AF30C5-2D17-4235-807D-DD08A6F542AF}" type="presParOf" srcId="{0624DFF6-6413-44AC-A3D6-B46C9756A751}" destId="{A9CC03EE-836F-4479-8B6A-01AE448F5E7C}" srcOrd="3" destOrd="0" presId="urn:microsoft.com/office/officeart/2005/8/layout/process2"/>
    <dgm:cxn modelId="{72A9D244-5CA2-4E30-9199-DCFB23E7159F}" type="presParOf" srcId="{A9CC03EE-836F-4479-8B6A-01AE448F5E7C}" destId="{D632864F-E39B-41F1-B7A7-522E05AFA797}" srcOrd="0" destOrd="0" presId="urn:microsoft.com/office/officeart/2005/8/layout/process2"/>
    <dgm:cxn modelId="{AD498E3C-8977-4918-B5CD-0613633C2952}" type="presParOf" srcId="{0624DFF6-6413-44AC-A3D6-B46C9756A751}" destId="{77C7D6E9-ECA0-432D-89B1-A4E3BE45295D}" srcOrd="4" destOrd="0" presId="urn:microsoft.com/office/officeart/2005/8/layout/process2"/>
    <dgm:cxn modelId="{4C66658D-A322-479C-9540-D4AAB0338391}" type="presParOf" srcId="{0624DFF6-6413-44AC-A3D6-B46C9756A751}" destId="{EB680162-3613-4749-B07C-9154C4036044}" srcOrd="5" destOrd="0" presId="urn:microsoft.com/office/officeart/2005/8/layout/process2"/>
    <dgm:cxn modelId="{A683AA13-E6C0-46D9-8108-4EB2EEC41C1F}" type="presParOf" srcId="{EB680162-3613-4749-B07C-9154C4036044}" destId="{A3AB1B91-7CDE-4C9D-B263-2C741E238A39}" srcOrd="0" destOrd="0" presId="urn:microsoft.com/office/officeart/2005/8/layout/process2"/>
    <dgm:cxn modelId="{40A46624-0C12-4614-B95D-E75732C1EE70}" type="presParOf" srcId="{0624DFF6-6413-44AC-A3D6-B46C9756A751}" destId="{06C1A855-EF39-46E2-8C75-2F6022C1C7F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A3196-D486-4CD4-8797-096A2D3F253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E108412-F3BE-4CAE-B0F9-F89FAD966327}">
      <dgm:prSet/>
      <dgm:spPr/>
      <dgm:t>
        <a:bodyPr/>
        <a:lstStyle/>
        <a:p>
          <a:pPr rtl="0"/>
          <a:r>
            <a:rPr lang="en-GB" b="0" dirty="0" smtClean="0"/>
            <a:t>Google does not rank websites, it ranks pages</a:t>
          </a:r>
          <a:r>
            <a:rPr lang="en-GB" b="1" dirty="0" smtClean="0"/>
            <a:t>.</a:t>
          </a:r>
          <a:endParaRPr lang="en-GB" dirty="0"/>
        </a:p>
      </dgm:t>
    </dgm:pt>
    <dgm:pt modelId="{E33785A6-D13B-4DEC-A540-03308A772FC7}" type="parTrans" cxnId="{2829020A-9B04-4B23-9EE2-52AF3A5752C3}">
      <dgm:prSet/>
      <dgm:spPr/>
      <dgm:t>
        <a:bodyPr/>
        <a:lstStyle/>
        <a:p>
          <a:endParaRPr lang="en-GB"/>
        </a:p>
      </dgm:t>
    </dgm:pt>
    <dgm:pt modelId="{0A18E5E6-E616-4FD9-9D3C-5875828B622E}" type="sibTrans" cxnId="{2829020A-9B04-4B23-9EE2-52AF3A5752C3}">
      <dgm:prSet/>
      <dgm:spPr/>
      <dgm:t>
        <a:bodyPr/>
        <a:lstStyle/>
        <a:p>
          <a:endParaRPr lang="en-GB"/>
        </a:p>
      </dgm:t>
    </dgm:pt>
    <dgm:pt modelId="{8EEAD380-F37C-44A2-8B7E-82C233F96F3A}">
      <dgm:prSet/>
      <dgm:spPr/>
      <dgm:t>
        <a:bodyPr/>
        <a:lstStyle/>
        <a:p>
          <a:pPr rtl="0"/>
          <a:r>
            <a:rPr lang="en-GB" dirty="0" smtClean="0"/>
            <a:t>Website structure and layout is key</a:t>
          </a:r>
          <a:endParaRPr lang="en-GB" dirty="0"/>
        </a:p>
      </dgm:t>
    </dgm:pt>
    <dgm:pt modelId="{2C43AAB9-7E76-4EDB-A3EA-B5AD92A3D4A1}" type="parTrans" cxnId="{215EC0BA-8F02-4EB7-8C91-A88A39C8C25F}">
      <dgm:prSet/>
      <dgm:spPr/>
      <dgm:t>
        <a:bodyPr/>
        <a:lstStyle/>
        <a:p>
          <a:endParaRPr lang="en-GB"/>
        </a:p>
      </dgm:t>
    </dgm:pt>
    <dgm:pt modelId="{12A07E14-A6AD-4E4A-B9D3-5DF864328911}" type="sibTrans" cxnId="{215EC0BA-8F02-4EB7-8C91-A88A39C8C25F}">
      <dgm:prSet/>
      <dgm:spPr/>
      <dgm:t>
        <a:bodyPr/>
        <a:lstStyle/>
        <a:p>
          <a:endParaRPr lang="en-GB"/>
        </a:p>
      </dgm:t>
    </dgm:pt>
    <dgm:pt modelId="{8ED06FD6-02B1-4611-A3EF-9CA45F8406E9}">
      <dgm:prSet/>
      <dgm:spPr/>
      <dgm:t>
        <a:bodyPr/>
        <a:lstStyle/>
        <a:p>
          <a:pPr rtl="0"/>
          <a:r>
            <a:rPr lang="en-GB" dirty="0" smtClean="0"/>
            <a:t>Each category AND product should have its own page.</a:t>
          </a:r>
          <a:endParaRPr lang="en-GB" dirty="0"/>
        </a:p>
      </dgm:t>
    </dgm:pt>
    <dgm:pt modelId="{98A8E884-409A-4CAE-B5C9-18143A6DB2BB}" type="parTrans" cxnId="{E7E98DA9-6613-4A8D-B175-4AF3780478F2}">
      <dgm:prSet/>
      <dgm:spPr/>
      <dgm:t>
        <a:bodyPr/>
        <a:lstStyle/>
        <a:p>
          <a:endParaRPr lang="en-GB"/>
        </a:p>
      </dgm:t>
    </dgm:pt>
    <dgm:pt modelId="{CE102590-9D5F-4428-909A-6F77B4F86E02}" type="sibTrans" cxnId="{E7E98DA9-6613-4A8D-B175-4AF3780478F2}">
      <dgm:prSet/>
      <dgm:spPr/>
      <dgm:t>
        <a:bodyPr/>
        <a:lstStyle/>
        <a:p>
          <a:endParaRPr lang="en-GB"/>
        </a:p>
      </dgm:t>
    </dgm:pt>
    <dgm:pt modelId="{F150D895-C34A-416F-A09B-22FC184C07C6}" type="pres">
      <dgm:prSet presAssocID="{C1CA3196-D486-4CD4-8797-096A2D3F2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BA8ED2-FCE7-4339-B7CB-723F2972BB71}" type="pres">
      <dgm:prSet presAssocID="{6E108412-F3BE-4CAE-B0F9-F89FAD966327}" presName="composite" presStyleCnt="0"/>
      <dgm:spPr/>
    </dgm:pt>
    <dgm:pt modelId="{E19B056B-B2E8-4E28-8C34-8814F4A5EEE3}" type="pres">
      <dgm:prSet presAssocID="{6E108412-F3BE-4CAE-B0F9-F89FAD96632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81F5E-93BC-41C3-9E1B-7B08916F0A4D}" type="pres">
      <dgm:prSet presAssocID="{6E108412-F3BE-4CAE-B0F9-F89FAD966327}" presName="desTx" presStyleLbl="alignAccFollowNode1" presStyleIdx="0" presStyleCnt="3">
        <dgm:presLayoutVars>
          <dgm:bulletEnabled val="1"/>
        </dgm:presLayoutVars>
      </dgm:prSet>
      <dgm:spPr/>
    </dgm:pt>
    <dgm:pt modelId="{3C5C3B46-9F87-4F7A-91E0-50AEC103473D}" type="pres">
      <dgm:prSet presAssocID="{0A18E5E6-E616-4FD9-9D3C-5875828B622E}" presName="space" presStyleCnt="0"/>
      <dgm:spPr/>
    </dgm:pt>
    <dgm:pt modelId="{72186395-5C21-4B31-A03F-141A9010DE05}" type="pres">
      <dgm:prSet presAssocID="{8EEAD380-F37C-44A2-8B7E-82C233F96F3A}" presName="composite" presStyleCnt="0"/>
      <dgm:spPr/>
    </dgm:pt>
    <dgm:pt modelId="{AAEC94A1-542B-4616-97BC-4E13F9495728}" type="pres">
      <dgm:prSet presAssocID="{8EEAD380-F37C-44A2-8B7E-82C233F96F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0FE641-AC88-40C0-BBC8-E77DBB9E593C}" type="pres">
      <dgm:prSet presAssocID="{8EEAD380-F37C-44A2-8B7E-82C233F96F3A}" presName="desTx" presStyleLbl="alignAccFollowNode1" presStyleIdx="1" presStyleCnt="3">
        <dgm:presLayoutVars>
          <dgm:bulletEnabled val="1"/>
        </dgm:presLayoutVars>
      </dgm:prSet>
      <dgm:spPr/>
    </dgm:pt>
    <dgm:pt modelId="{42D9AA9D-2439-4671-9FC2-C5CADC6608E9}" type="pres">
      <dgm:prSet presAssocID="{12A07E14-A6AD-4E4A-B9D3-5DF864328911}" presName="space" presStyleCnt="0"/>
      <dgm:spPr/>
    </dgm:pt>
    <dgm:pt modelId="{2588C70F-8E3A-4C45-B2D8-9019736779EA}" type="pres">
      <dgm:prSet presAssocID="{8ED06FD6-02B1-4611-A3EF-9CA45F8406E9}" presName="composite" presStyleCnt="0"/>
      <dgm:spPr/>
    </dgm:pt>
    <dgm:pt modelId="{BB95FDBD-ED91-4DC9-A926-6FD344322FDB}" type="pres">
      <dgm:prSet presAssocID="{8ED06FD6-02B1-4611-A3EF-9CA45F8406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8A8F61-B2C0-45C6-89A3-C3A7CAA22C8C}" type="pres">
      <dgm:prSet presAssocID="{8ED06FD6-02B1-4611-A3EF-9CA45F8406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E98DA9-6613-4A8D-B175-4AF3780478F2}" srcId="{C1CA3196-D486-4CD4-8797-096A2D3F253C}" destId="{8ED06FD6-02B1-4611-A3EF-9CA45F8406E9}" srcOrd="2" destOrd="0" parTransId="{98A8E884-409A-4CAE-B5C9-18143A6DB2BB}" sibTransId="{CE102590-9D5F-4428-909A-6F77B4F86E02}"/>
    <dgm:cxn modelId="{97A21EF8-AEF4-447B-A77C-E650ABCF49A0}" type="presOf" srcId="{8EEAD380-F37C-44A2-8B7E-82C233F96F3A}" destId="{AAEC94A1-542B-4616-97BC-4E13F9495728}" srcOrd="0" destOrd="0" presId="urn:microsoft.com/office/officeart/2005/8/layout/hList1"/>
    <dgm:cxn modelId="{E768F119-73C4-4CAE-AC25-F68DE14A8B7C}" type="presOf" srcId="{8ED06FD6-02B1-4611-A3EF-9CA45F8406E9}" destId="{BB95FDBD-ED91-4DC9-A926-6FD344322FDB}" srcOrd="0" destOrd="0" presId="urn:microsoft.com/office/officeart/2005/8/layout/hList1"/>
    <dgm:cxn modelId="{887CE078-9C12-4FA9-A2EE-D001AE4F7E70}" type="presOf" srcId="{C1CA3196-D486-4CD4-8797-096A2D3F253C}" destId="{F150D895-C34A-416F-A09B-22FC184C07C6}" srcOrd="0" destOrd="0" presId="urn:microsoft.com/office/officeart/2005/8/layout/hList1"/>
    <dgm:cxn modelId="{215EC0BA-8F02-4EB7-8C91-A88A39C8C25F}" srcId="{C1CA3196-D486-4CD4-8797-096A2D3F253C}" destId="{8EEAD380-F37C-44A2-8B7E-82C233F96F3A}" srcOrd="1" destOrd="0" parTransId="{2C43AAB9-7E76-4EDB-A3EA-B5AD92A3D4A1}" sibTransId="{12A07E14-A6AD-4E4A-B9D3-5DF864328911}"/>
    <dgm:cxn modelId="{2829020A-9B04-4B23-9EE2-52AF3A5752C3}" srcId="{C1CA3196-D486-4CD4-8797-096A2D3F253C}" destId="{6E108412-F3BE-4CAE-B0F9-F89FAD966327}" srcOrd="0" destOrd="0" parTransId="{E33785A6-D13B-4DEC-A540-03308A772FC7}" sibTransId="{0A18E5E6-E616-4FD9-9D3C-5875828B622E}"/>
    <dgm:cxn modelId="{93FD4422-F3DB-44BC-B226-029C57FD09EE}" type="presOf" srcId="{6E108412-F3BE-4CAE-B0F9-F89FAD966327}" destId="{E19B056B-B2E8-4E28-8C34-8814F4A5EEE3}" srcOrd="0" destOrd="0" presId="urn:microsoft.com/office/officeart/2005/8/layout/hList1"/>
    <dgm:cxn modelId="{7C5D66C1-D18C-4725-A485-0E7E954800FA}" type="presParOf" srcId="{F150D895-C34A-416F-A09B-22FC184C07C6}" destId="{8EBA8ED2-FCE7-4339-B7CB-723F2972BB71}" srcOrd="0" destOrd="0" presId="urn:microsoft.com/office/officeart/2005/8/layout/hList1"/>
    <dgm:cxn modelId="{C5DEFB00-0BF4-459E-907D-8C9E6CA04D08}" type="presParOf" srcId="{8EBA8ED2-FCE7-4339-B7CB-723F2972BB71}" destId="{E19B056B-B2E8-4E28-8C34-8814F4A5EEE3}" srcOrd="0" destOrd="0" presId="urn:microsoft.com/office/officeart/2005/8/layout/hList1"/>
    <dgm:cxn modelId="{6BA8D079-8ABB-407A-A953-63648F6F9596}" type="presParOf" srcId="{8EBA8ED2-FCE7-4339-B7CB-723F2972BB71}" destId="{07981F5E-93BC-41C3-9E1B-7B08916F0A4D}" srcOrd="1" destOrd="0" presId="urn:microsoft.com/office/officeart/2005/8/layout/hList1"/>
    <dgm:cxn modelId="{0F6C60F6-30B9-4DB5-B8C0-284D68547AF0}" type="presParOf" srcId="{F150D895-C34A-416F-A09B-22FC184C07C6}" destId="{3C5C3B46-9F87-4F7A-91E0-50AEC103473D}" srcOrd="1" destOrd="0" presId="urn:microsoft.com/office/officeart/2005/8/layout/hList1"/>
    <dgm:cxn modelId="{AFD7B9CF-78B8-4A6B-A572-81D61B562C16}" type="presParOf" srcId="{F150D895-C34A-416F-A09B-22FC184C07C6}" destId="{72186395-5C21-4B31-A03F-141A9010DE05}" srcOrd="2" destOrd="0" presId="urn:microsoft.com/office/officeart/2005/8/layout/hList1"/>
    <dgm:cxn modelId="{136D93B3-22AF-4306-8309-9099543DF5D4}" type="presParOf" srcId="{72186395-5C21-4B31-A03F-141A9010DE05}" destId="{AAEC94A1-542B-4616-97BC-4E13F9495728}" srcOrd="0" destOrd="0" presId="urn:microsoft.com/office/officeart/2005/8/layout/hList1"/>
    <dgm:cxn modelId="{02872F15-A6CF-4AB3-829B-AE5E20187451}" type="presParOf" srcId="{72186395-5C21-4B31-A03F-141A9010DE05}" destId="{570FE641-AC88-40C0-BBC8-E77DBB9E593C}" srcOrd="1" destOrd="0" presId="urn:microsoft.com/office/officeart/2005/8/layout/hList1"/>
    <dgm:cxn modelId="{708B21CE-4248-453E-88B3-061EDD4882F7}" type="presParOf" srcId="{F150D895-C34A-416F-A09B-22FC184C07C6}" destId="{42D9AA9D-2439-4671-9FC2-C5CADC6608E9}" srcOrd="3" destOrd="0" presId="urn:microsoft.com/office/officeart/2005/8/layout/hList1"/>
    <dgm:cxn modelId="{B6A7959A-8124-4450-949B-C42D5B66FCA9}" type="presParOf" srcId="{F150D895-C34A-416F-A09B-22FC184C07C6}" destId="{2588C70F-8E3A-4C45-B2D8-9019736779EA}" srcOrd="4" destOrd="0" presId="urn:microsoft.com/office/officeart/2005/8/layout/hList1"/>
    <dgm:cxn modelId="{CC13BEE3-E36E-4719-A9A3-F0D4F6EE4764}" type="presParOf" srcId="{2588C70F-8E3A-4C45-B2D8-9019736779EA}" destId="{BB95FDBD-ED91-4DC9-A926-6FD344322FDB}" srcOrd="0" destOrd="0" presId="urn:microsoft.com/office/officeart/2005/8/layout/hList1"/>
    <dgm:cxn modelId="{ECBCA8A6-D206-4D87-A44F-C2AFDF828431}" type="presParOf" srcId="{2588C70F-8E3A-4C45-B2D8-9019736779EA}" destId="{038A8F61-B2C0-45C6-89A3-C3A7CAA22C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CB05C-BEF9-4433-80AD-19A3483C3D2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A01BE69-952B-4835-AD44-876B2B78D783}">
      <dgm:prSet/>
      <dgm:spPr/>
      <dgm:t>
        <a:bodyPr/>
        <a:lstStyle/>
        <a:p>
          <a:pPr rtl="0"/>
          <a:r>
            <a:rPr lang="en-GB" dirty="0" smtClean="0"/>
            <a:t>Consult and publish in partnership with industry experts</a:t>
          </a:r>
          <a:endParaRPr lang="en-GB" dirty="0"/>
        </a:p>
      </dgm:t>
    </dgm:pt>
    <dgm:pt modelId="{DA4D34C3-8931-4228-A076-62D0B8F9BE9B}" type="parTrans" cxnId="{B0BBD503-D94A-4FA8-9431-EF197E86C03A}">
      <dgm:prSet/>
      <dgm:spPr/>
      <dgm:t>
        <a:bodyPr/>
        <a:lstStyle/>
        <a:p>
          <a:endParaRPr lang="en-GB"/>
        </a:p>
      </dgm:t>
    </dgm:pt>
    <dgm:pt modelId="{E49009B0-2866-4A5E-A103-A95CA6F791B3}" type="sibTrans" cxnId="{B0BBD503-D94A-4FA8-9431-EF197E86C03A}">
      <dgm:prSet/>
      <dgm:spPr/>
      <dgm:t>
        <a:bodyPr/>
        <a:lstStyle/>
        <a:p>
          <a:endParaRPr lang="en-GB"/>
        </a:p>
      </dgm:t>
    </dgm:pt>
    <dgm:pt modelId="{0B517350-A4AD-4203-B937-848B1760002C}">
      <dgm:prSet/>
      <dgm:spPr/>
      <dgm:t>
        <a:bodyPr/>
        <a:lstStyle/>
        <a:p>
          <a:pPr rtl="0"/>
          <a:r>
            <a:rPr lang="en-GB" dirty="0" smtClean="0"/>
            <a:t>Create one-stop resources</a:t>
          </a:r>
          <a:endParaRPr lang="en-GB" dirty="0"/>
        </a:p>
      </dgm:t>
    </dgm:pt>
    <dgm:pt modelId="{3F824515-2B99-4F64-B5C3-B140DC441456}" type="parTrans" cxnId="{ECF14E47-618B-43E7-A27F-0B9506592190}">
      <dgm:prSet/>
      <dgm:spPr/>
      <dgm:t>
        <a:bodyPr/>
        <a:lstStyle/>
        <a:p>
          <a:endParaRPr lang="en-GB"/>
        </a:p>
      </dgm:t>
    </dgm:pt>
    <dgm:pt modelId="{AB8D8B3A-B76E-4995-8843-D937B7ECCA39}" type="sibTrans" cxnId="{ECF14E47-618B-43E7-A27F-0B9506592190}">
      <dgm:prSet/>
      <dgm:spPr/>
      <dgm:t>
        <a:bodyPr/>
        <a:lstStyle/>
        <a:p>
          <a:endParaRPr lang="en-GB"/>
        </a:p>
      </dgm:t>
    </dgm:pt>
    <dgm:pt modelId="{08EAD211-3EFB-4624-986A-8A3405332D04}">
      <dgm:prSet/>
      <dgm:spPr/>
      <dgm:t>
        <a:bodyPr/>
        <a:lstStyle/>
        <a:p>
          <a:pPr rtl="0"/>
          <a:r>
            <a:rPr lang="en-GB" dirty="0" smtClean="0"/>
            <a:t>Provide high quality unique information</a:t>
          </a:r>
          <a:endParaRPr lang="en-GB" dirty="0"/>
        </a:p>
      </dgm:t>
    </dgm:pt>
    <dgm:pt modelId="{3301AB02-2F60-4C12-BFA4-13DA19BB6B6E}" type="parTrans" cxnId="{4B79433F-62C5-47C9-843D-3D193C4ABEAB}">
      <dgm:prSet/>
      <dgm:spPr/>
      <dgm:t>
        <a:bodyPr/>
        <a:lstStyle/>
        <a:p>
          <a:endParaRPr lang="en-GB"/>
        </a:p>
      </dgm:t>
    </dgm:pt>
    <dgm:pt modelId="{8EC31FBC-6604-48B9-806F-AF0B77CA9F30}" type="sibTrans" cxnId="{4B79433F-62C5-47C9-843D-3D193C4ABEAB}">
      <dgm:prSet/>
      <dgm:spPr/>
      <dgm:t>
        <a:bodyPr/>
        <a:lstStyle/>
        <a:p>
          <a:endParaRPr lang="en-GB"/>
        </a:p>
      </dgm:t>
    </dgm:pt>
    <dgm:pt modelId="{CB6D83A8-7C3B-443B-BAD3-88E0E65BAAF6}">
      <dgm:prSet/>
      <dgm:spPr/>
      <dgm:t>
        <a:bodyPr/>
        <a:lstStyle/>
        <a:p>
          <a:pPr rtl="0"/>
          <a:r>
            <a:rPr lang="en-GB" dirty="0" smtClean="0"/>
            <a:t>Provide important information in a non-commercial format</a:t>
          </a:r>
          <a:endParaRPr lang="en-GB" dirty="0"/>
        </a:p>
      </dgm:t>
    </dgm:pt>
    <dgm:pt modelId="{F21700DC-CCD9-4DC8-A25C-9B473A350D68}" type="parTrans" cxnId="{25286606-0362-40E9-8A1D-D71056DB1DDA}">
      <dgm:prSet/>
      <dgm:spPr/>
      <dgm:t>
        <a:bodyPr/>
        <a:lstStyle/>
        <a:p>
          <a:endParaRPr lang="en-GB"/>
        </a:p>
      </dgm:t>
    </dgm:pt>
    <dgm:pt modelId="{3A735F4F-BC12-43C2-AAC2-B382A7DF7703}" type="sibTrans" cxnId="{25286606-0362-40E9-8A1D-D71056DB1DDA}">
      <dgm:prSet/>
      <dgm:spPr/>
      <dgm:t>
        <a:bodyPr/>
        <a:lstStyle/>
        <a:p>
          <a:endParaRPr lang="en-GB"/>
        </a:p>
      </dgm:t>
    </dgm:pt>
    <dgm:pt modelId="{D42FCE22-25C8-4020-AC6E-61361AAF7A6E}">
      <dgm:prSet/>
      <dgm:spPr/>
      <dgm:t>
        <a:bodyPr/>
        <a:lstStyle/>
        <a:p>
          <a:pPr rtl="0"/>
          <a:r>
            <a:rPr lang="en-GB" dirty="0" smtClean="0"/>
            <a:t>Provide free tools to keep people coming back</a:t>
          </a:r>
          <a:endParaRPr lang="en-GB" dirty="0"/>
        </a:p>
      </dgm:t>
    </dgm:pt>
    <dgm:pt modelId="{4411470B-405E-4B46-94CE-822754951054}" type="parTrans" cxnId="{83097D45-9B63-4276-B6F1-200F6440471A}">
      <dgm:prSet/>
      <dgm:spPr/>
      <dgm:t>
        <a:bodyPr/>
        <a:lstStyle/>
        <a:p>
          <a:endParaRPr lang="en-GB"/>
        </a:p>
      </dgm:t>
    </dgm:pt>
    <dgm:pt modelId="{9D64440A-446C-4A9D-A171-96CF7DE66EFE}" type="sibTrans" cxnId="{83097D45-9B63-4276-B6F1-200F6440471A}">
      <dgm:prSet/>
      <dgm:spPr/>
      <dgm:t>
        <a:bodyPr/>
        <a:lstStyle/>
        <a:p>
          <a:endParaRPr lang="en-GB"/>
        </a:p>
      </dgm:t>
    </dgm:pt>
    <dgm:pt modelId="{19506317-F0AD-4C59-A0DE-824188817FE5}">
      <dgm:prSet/>
      <dgm:spPr/>
      <dgm:t>
        <a:bodyPr/>
        <a:lstStyle/>
        <a:p>
          <a:pPr rtl="0"/>
          <a:r>
            <a:rPr lang="en-GB" dirty="0" smtClean="0"/>
            <a:t>Humour</a:t>
          </a:r>
          <a:endParaRPr lang="en-GB" dirty="0"/>
        </a:p>
      </dgm:t>
    </dgm:pt>
    <dgm:pt modelId="{258D4ED9-FAE6-400B-8B86-E9920C521D6A}" type="parTrans" cxnId="{B6B24A7A-AC51-4731-8A5A-F8914BAD731C}">
      <dgm:prSet/>
      <dgm:spPr/>
      <dgm:t>
        <a:bodyPr/>
        <a:lstStyle/>
        <a:p>
          <a:endParaRPr lang="en-GB"/>
        </a:p>
      </dgm:t>
    </dgm:pt>
    <dgm:pt modelId="{E9ACD4A7-3E1A-4192-9FF5-3B9C0963CEDD}" type="sibTrans" cxnId="{B6B24A7A-AC51-4731-8A5A-F8914BAD731C}">
      <dgm:prSet/>
      <dgm:spPr/>
      <dgm:t>
        <a:bodyPr/>
        <a:lstStyle/>
        <a:p>
          <a:endParaRPr lang="en-GB"/>
        </a:p>
      </dgm:t>
    </dgm:pt>
    <dgm:pt modelId="{F241D139-D7EE-44CF-AB6E-599940B204F7}">
      <dgm:prSet/>
      <dgm:spPr/>
      <dgm:t>
        <a:bodyPr/>
        <a:lstStyle/>
        <a:p>
          <a:pPr rtl="0"/>
          <a:r>
            <a:rPr lang="en-GB" dirty="0" smtClean="0"/>
            <a:t>Top 10/20/30 lists</a:t>
          </a:r>
          <a:endParaRPr lang="en-GB" dirty="0"/>
        </a:p>
      </dgm:t>
    </dgm:pt>
    <dgm:pt modelId="{0BB22BF7-AEDF-499E-A566-93EA70EDC4FD}" type="parTrans" cxnId="{6CCF534A-8DE5-4861-874A-560F48426785}">
      <dgm:prSet/>
      <dgm:spPr/>
      <dgm:t>
        <a:bodyPr/>
        <a:lstStyle/>
        <a:p>
          <a:endParaRPr lang="en-GB"/>
        </a:p>
      </dgm:t>
    </dgm:pt>
    <dgm:pt modelId="{746C06BE-5B2F-422C-9E37-31C4CE501D8A}" type="sibTrans" cxnId="{6CCF534A-8DE5-4861-874A-560F48426785}">
      <dgm:prSet/>
      <dgm:spPr/>
      <dgm:t>
        <a:bodyPr/>
        <a:lstStyle/>
        <a:p>
          <a:endParaRPr lang="en-GB"/>
        </a:p>
      </dgm:t>
    </dgm:pt>
    <dgm:pt modelId="{7DC8BD8B-45D7-4A6E-9D69-3A6DA9978E15}">
      <dgm:prSet/>
      <dgm:spPr/>
      <dgm:t>
        <a:bodyPr/>
        <a:lstStyle/>
        <a:p>
          <a:pPr rtl="0"/>
          <a:r>
            <a:rPr lang="en-GB" dirty="0" smtClean="0"/>
            <a:t>Reviews</a:t>
          </a:r>
          <a:endParaRPr lang="en-GB" dirty="0"/>
        </a:p>
      </dgm:t>
    </dgm:pt>
    <dgm:pt modelId="{3ABE2AE1-A049-4AC5-8B92-201B57996592}" type="parTrans" cxnId="{745B438D-C0C3-488C-8232-061F4B0B5840}">
      <dgm:prSet/>
      <dgm:spPr/>
      <dgm:t>
        <a:bodyPr/>
        <a:lstStyle/>
        <a:p>
          <a:endParaRPr lang="en-GB"/>
        </a:p>
      </dgm:t>
    </dgm:pt>
    <dgm:pt modelId="{3EBFEDE5-003A-48EF-AD98-4179455F8C0E}" type="sibTrans" cxnId="{745B438D-C0C3-488C-8232-061F4B0B5840}">
      <dgm:prSet/>
      <dgm:spPr/>
      <dgm:t>
        <a:bodyPr/>
        <a:lstStyle/>
        <a:p>
          <a:endParaRPr lang="en-GB"/>
        </a:p>
      </dgm:t>
    </dgm:pt>
    <dgm:pt modelId="{035D244D-A900-4694-AA55-DC0569C4393B}">
      <dgm:prSet/>
      <dgm:spPr/>
      <dgm:t>
        <a:bodyPr/>
        <a:lstStyle/>
        <a:p>
          <a:pPr rtl="0"/>
          <a:r>
            <a:rPr lang="en-GB" dirty="0" smtClean="0"/>
            <a:t>Interviews</a:t>
          </a:r>
          <a:endParaRPr lang="en-GB" dirty="0"/>
        </a:p>
      </dgm:t>
    </dgm:pt>
    <dgm:pt modelId="{DE280C70-3CC0-4601-BD25-0134E7604826}" type="parTrans" cxnId="{D3D09FF0-EA63-448A-B2E5-B77660A462C0}">
      <dgm:prSet/>
      <dgm:spPr/>
      <dgm:t>
        <a:bodyPr/>
        <a:lstStyle/>
        <a:p>
          <a:endParaRPr lang="en-GB"/>
        </a:p>
      </dgm:t>
    </dgm:pt>
    <dgm:pt modelId="{8AA06D8A-B5E2-4C91-A308-48F238DB52C1}" type="sibTrans" cxnId="{D3D09FF0-EA63-448A-B2E5-B77660A462C0}">
      <dgm:prSet/>
      <dgm:spPr/>
      <dgm:t>
        <a:bodyPr/>
        <a:lstStyle/>
        <a:p>
          <a:endParaRPr lang="en-GB"/>
        </a:p>
      </dgm:t>
    </dgm:pt>
    <dgm:pt modelId="{3227A3E7-9DB4-4EB9-ABBF-4504FC27D99D}">
      <dgm:prSet/>
      <dgm:spPr/>
      <dgm:t>
        <a:bodyPr/>
        <a:lstStyle/>
        <a:p>
          <a:pPr rtl="0"/>
          <a:r>
            <a:rPr lang="en-GB" dirty="0" smtClean="0"/>
            <a:t>Surveys and research</a:t>
          </a:r>
          <a:endParaRPr lang="en-GB" dirty="0"/>
        </a:p>
      </dgm:t>
    </dgm:pt>
    <dgm:pt modelId="{B7205FFE-585E-4B4E-A339-3DDA93AF61E2}" type="parTrans" cxnId="{35D53F68-3652-4C38-AAB4-A25C904EC12B}">
      <dgm:prSet/>
      <dgm:spPr/>
      <dgm:t>
        <a:bodyPr/>
        <a:lstStyle/>
        <a:p>
          <a:endParaRPr lang="en-GB"/>
        </a:p>
      </dgm:t>
    </dgm:pt>
    <dgm:pt modelId="{07B601C0-F781-4B7E-87E0-3C36C8E10A7F}" type="sibTrans" cxnId="{35D53F68-3652-4C38-AAB4-A25C904EC12B}">
      <dgm:prSet/>
      <dgm:spPr/>
      <dgm:t>
        <a:bodyPr/>
        <a:lstStyle/>
        <a:p>
          <a:endParaRPr lang="en-GB"/>
        </a:p>
      </dgm:t>
    </dgm:pt>
    <dgm:pt modelId="{5C2B2956-916D-457D-A5CB-C6B173E68A52}">
      <dgm:prSet/>
      <dgm:spPr/>
      <dgm:t>
        <a:bodyPr/>
        <a:lstStyle/>
        <a:p>
          <a:pPr rtl="0"/>
          <a:r>
            <a:rPr lang="en-GB" dirty="0" smtClean="0"/>
            <a:t>Offer information and resources for free</a:t>
          </a:r>
          <a:endParaRPr lang="en-GB" dirty="0"/>
        </a:p>
      </dgm:t>
    </dgm:pt>
    <dgm:pt modelId="{CE4DFED4-A991-46D3-A502-2E1766A954C2}" type="parTrans" cxnId="{3A47D1BB-E0AE-41AB-97B8-F0B6BB35A5F8}">
      <dgm:prSet/>
      <dgm:spPr/>
      <dgm:t>
        <a:bodyPr/>
        <a:lstStyle/>
        <a:p>
          <a:endParaRPr lang="en-GB"/>
        </a:p>
      </dgm:t>
    </dgm:pt>
    <dgm:pt modelId="{4F861C65-835A-45DD-9207-D121FD6C7FE9}" type="sibTrans" cxnId="{3A47D1BB-E0AE-41AB-97B8-F0B6BB35A5F8}">
      <dgm:prSet/>
      <dgm:spPr/>
      <dgm:t>
        <a:bodyPr/>
        <a:lstStyle/>
        <a:p>
          <a:endParaRPr lang="en-GB"/>
        </a:p>
      </dgm:t>
    </dgm:pt>
    <dgm:pt modelId="{F0468A59-7128-4145-8457-912674D1CE49}">
      <dgm:prSet/>
      <dgm:spPr/>
      <dgm:t>
        <a:bodyPr/>
        <a:lstStyle/>
        <a:p>
          <a:pPr rtl="0"/>
          <a:r>
            <a:rPr lang="en-GB" smtClean="0"/>
            <a:t>Look what your competitors are doing and improve upon it</a:t>
          </a:r>
          <a:endParaRPr lang="en-GB" dirty="0"/>
        </a:p>
      </dgm:t>
    </dgm:pt>
    <dgm:pt modelId="{C1DD3B5D-7262-400F-A4C8-8B8539587CEC}" type="parTrans" cxnId="{8ADDF963-B64F-4C29-8090-F6A974F5879B}">
      <dgm:prSet/>
      <dgm:spPr/>
      <dgm:t>
        <a:bodyPr/>
        <a:lstStyle/>
        <a:p>
          <a:endParaRPr lang="en-GB"/>
        </a:p>
      </dgm:t>
    </dgm:pt>
    <dgm:pt modelId="{5007CF51-3C77-45BB-9FCB-C53D6A2BA734}" type="sibTrans" cxnId="{8ADDF963-B64F-4C29-8090-F6A974F5879B}">
      <dgm:prSet/>
      <dgm:spPr/>
      <dgm:t>
        <a:bodyPr/>
        <a:lstStyle/>
        <a:p>
          <a:endParaRPr lang="en-GB"/>
        </a:p>
      </dgm:t>
    </dgm:pt>
    <dgm:pt modelId="{011DF5DB-27FB-4C1A-B392-A13B85D763EC}" type="pres">
      <dgm:prSet presAssocID="{A4DCB05C-BEF9-4433-80AD-19A3483C3D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905829-DD9C-4BD9-ADBA-D3DCF0AE64D3}" type="pres">
      <dgm:prSet presAssocID="{AA01BE69-952B-4835-AD44-876B2B78D78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A51F2B-3010-4B80-9E3A-4ECA1F0281A0}" type="pres">
      <dgm:prSet presAssocID="{E49009B0-2866-4A5E-A103-A95CA6F791B3}" presName="sibTrans" presStyleCnt="0"/>
      <dgm:spPr/>
    </dgm:pt>
    <dgm:pt modelId="{20366F6C-6492-4C53-B375-653E5FAA2362}" type="pres">
      <dgm:prSet presAssocID="{0B517350-A4AD-4203-B937-848B1760002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04511-6B8D-4457-AD32-FC06525C9BEF}" type="pres">
      <dgm:prSet presAssocID="{AB8D8B3A-B76E-4995-8843-D937B7ECCA39}" presName="sibTrans" presStyleCnt="0"/>
      <dgm:spPr/>
    </dgm:pt>
    <dgm:pt modelId="{C48FE9A1-A08A-491F-A898-3627DFD114F4}" type="pres">
      <dgm:prSet presAssocID="{08EAD211-3EFB-4624-986A-8A3405332D0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6ADC1D-6943-4222-A2C8-9301F258C2AD}" type="pres">
      <dgm:prSet presAssocID="{8EC31FBC-6604-48B9-806F-AF0B77CA9F30}" presName="sibTrans" presStyleCnt="0"/>
      <dgm:spPr/>
    </dgm:pt>
    <dgm:pt modelId="{1344ADA4-AAFB-4184-8934-93C942999701}" type="pres">
      <dgm:prSet presAssocID="{CB6D83A8-7C3B-443B-BAD3-88E0E65BAAF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93E4EE-852B-4530-BB27-2CD3F7FE7B89}" type="pres">
      <dgm:prSet presAssocID="{3A735F4F-BC12-43C2-AAC2-B382A7DF7703}" presName="sibTrans" presStyleCnt="0"/>
      <dgm:spPr/>
    </dgm:pt>
    <dgm:pt modelId="{6E7BDA7A-915A-4F8F-AA4A-D709C385074E}" type="pres">
      <dgm:prSet presAssocID="{D42FCE22-25C8-4020-AC6E-61361AAF7A6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A78699-8A75-4046-9DA2-EDF8F1AD9757}" type="pres">
      <dgm:prSet presAssocID="{9D64440A-446C-4A9D-A171-96CF7DE66EFE}" presName="sibTrans" presStyleCnt="0"/>
      <dgm:spPr/>
    </dgm:pt>
    <dgm:pt modelId="{2B915834-638B-4429-8FB6-FC2B8842C72E}" type="pres">
      <dgm:prSet presAssocID="{19506317-F0AD-4C59-A0DE-824188817FE5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623407-70C9-44F2-A683-B16FA69C6440}" type="pres">
      <dgm:prSet presAssocID="{E9ACD4A7-3E1A-4192-9FF5-3B9C0963CEDD}" presName="sibTrans" presStyleCnt="0"/>
      <dgm:spPr/>
    </dgm:pt>
    <dgm:pt modelId="{3D9CB85B-0D54-4989-BD77-D7FD4C77E443}" type="pres">
      <dgm:prSet presAssocID="{F241D139-D7EE-44CF-AB6E-599940B204F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BD1D65-7944-4B0D-B7F6-7A7D510558EA}" type="pres">
      <dgm:prSet presAssocID="{746C06BE-5B2F-422C-9E37-31C4CE501D8A}" presName="sibTrans" presStyleCnt="0"/>
      <dgm:spPr/>
    </dgm:pt>
    <dgm:pt modelId="{DFC957B7-B0FA-4451-BF83-E0B4F08C93C2}" type="pres">
      <dgm:prSet presAssocID="{7DC8BD8B-45D7-4A6E-9D69-3A6DA9978E1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4535CD-17F5-4698-9ECC-25EF3FB8E6EC}" type="pres">
      <dgm:prSet presAssocID="{3EBFEDE5-003A-48EF-AD98-4179455F8C0E}" presName="sibTrans" presStyleCnt="0"/>
      <dgm:spPr/>
    </dgm:pt>
    <dgm:pt modelId="{D161E3ED-D338-4ADF-B070-349BBE17D96A}" type="pres">
      <dgm:prSet presAssocID="{035D244D-A900-4694-AA55-DC0569C4393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41553B-EB00-4657-B741-65E8A8D731B8}" type="pres">
      <dgm:prSet presAssocID="{8AA06D8A-B5E2-4C91-A308-48F238DB52C1}" presName="sibTrans" presStyleCnt="0"/>
      <dgm:spPr/>
    </dgm:pt>
    <dgm:pt modelId="{1235BA1E-A338-4492-85B4-D9BE671BEA5A}" type="pres">
      <dgm:prSet presAssocID="{3227A3E7-9DB4-4EB9-ABBF-4504FC27D99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1F63CE-2AC3-432C-8A4B-A272F2B6EB21}" type="pres">
      <dgm:prSet presAssocID="{07B601C0-F781-4B7E-87E0-3C36C8E10A7F}" presName="sibTrans" presStyleCnt="0"/>
      <dgm:spPr/>
    </dgm:pt>
    <dgm:pt modelId="{96411679-2FD2-4DAE-9DE8-B0FC287EED53}" type="pres">
      <dgm:prSet presAssocID="{F0468A59-7128-4145-8457-912674D1CE4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3D5FA4-28D5-45DD-88F2-F8078C3B94D3}" type="pres">
      <dgm:prSet presAssocID="{5007CF51-3C77-45BB-9FCB-C53D6A2BA734}" presName="sibTrans" presStyleCnt="0"/>
      <dgm:spPr/>
    </dgm:pt>
    <dgm:pt modelId="{44BC1D1C-CBBC-4E90-83A7-491FC69A2905}" type="pres">
      <dgm:prSet presAssocID="{5C2B2956-916D-457D-A5CB-C6B173E68A5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CC24E9-F378-4C55-8C9D-5CA517CFD437}" type="presOf" srcId="{035D244D-A900-4694-AA55-DC0569C4393B}" destId="{D161E3ED-D338-4ADF-B070-349BBE17D96A}" srcOrd="0" destOrd="0" presId="urn:microsoft.com/office/officeart/2005/8/layout/default"/>
    <dgm:cxn modelId="{67FA2988-CCEE-4473-9609-E15F81A09A30}" type="presOf" srcId="{AA01BE69-952B-4835-AD44-876B2B78D783}" destId="{1C905829-DD9C-4BD9-ADBA-D3DCF0AE64D3}" srcOrd="0" destOrd="0" presId="urn:microsoft.com/office/officeart/2005/8/layout/default"/>
    <dgm:cxn modelId="{C7F8CC62-74BB-4CAF-86EA-2B5C9E9859B7}" type="presOf" srcId="{19506317-F0AD-4C59-A0DE-824188817FE5}" destId="{2B915834-638B-4429-8FB6-FC2B8842C72E}" srcOrd="0" destOrd="0" presId="urn:microsoft.com/office/officeart/2005/8/layout/default"/>
    <dgm:cxn modelId="{8ADDF963-B64F-4C29-8090-F6A974F5879B}" srcId="{A4DCB05C-BEF9-4433-80AD-19A3483C3D28}" destId="{F0468A59-7128-4145-8457-912674D1CE49}" srcOrd="10" destOrd="0" parTransId="{C1DD3B5D-7262-400F-A4C8-8B8539587CEC}" sibTransId="{5007CF51-3C77-45BB-9FCB-C53D6A2BA734}"/>
    <dgm:cxn modelId="{83097D45-9B63-4276-B6F1-200F6440471A}" srcId="{A4DCB05C-BEF9-4433-80AD-19A3483C3D28}" destId="{D42FCE22-25C8-4020-AC6E-61361AAF7A6E}" srcOrd="4" destOrd="0" parTransId="{4411470B-405E-4B46-94CE-822754951054}" sibTransId="{9D64440A-446C-4A9D-A171-96CF7DE66EFE}"/>
    <dgm:cxn modelId="{F22B264D-8B75-4EDF-B546-FF8CC342EA84}" type="presOf" srcId="{08EAD211-3EFB-4624-986A-8A3405332D04}" destId="{C48FE9A1-A08A-491F-A898-3627DFD114F4}" srcOrd="0" destOrd="0" presId="urn:microsoft.com/office/officeart/2005/8/layout/default"/>
    <dgm:cxn modelId="{D3D09FF0-EA63-448A-B2E5-B77660A462C0}" srcId="{A4DCB05C-BEF9-4433-80AD-19A3483C3D28}" destId="{035D244D-A900-4694-AA55-DC0569C4393B}" srcOrd="8" destOrd="0" parTransId="{DE280C70-3CC0-4601-BD25-0134E7604826}" sibTransId="{8AA06D8A-B5E2-4C91-A308-48F238DB52C1}"/>
    <dgm:cxn modelId="{08B6ADF5-3883-411C-952C-079DC77FA05B}" type="presOf" srcId="{D42FCE22-25C8-4020-AC6E-61361AAF7A6E}" destId="{6E7BDA7A-915A-4F8F-AA4A-D709C385074E}" srcOrd="0" destOrd="0" presId="urn:microsoft.com/office/officeart/2005/8/layout/default"/>
    <dgm:cxn modelId="{D3B2D0EB-50D5-46F0-99A4-823BB1B5F01B}" type="presOf" srcId="{F241D139-D7EE-44CF-AB6E-599940B204F7}" destId="{3D9CB85B-0D54-4989-BD77-D7FD4C77E443}" srcOrd="0" destOrd="0" presId="urn:microsoft.com/office/officeart/2005/8/layout/default"/>
    <dgm:cxn modelId="{B0BBD503-D94A-4FA8-9431-EF197E86C03A}" srcId="{A4DCB05C-BEF9-4433-80AD-19A3483C3D28}" destId="{AA01BE69-952B-4835-AD44-876B2B78D783}" srcOrd="0" destOrd="0" parTransId="{DA4D34C3-8931-4228-A076-62D0B8F9BE9B}" sibTransId="{E49009B0-2866-4A5E-A103-A95CA6F791B3}"/>
    <dgm:cxn modelId="{99B0842F-662C-4DEE-8A7C-D19B52094D5E}" type="presOf" srcId="{7DC8BD8B-45D7-4A6E-9D69-3A6DA9978E15}" destId="{DFC957B7-B0FA-4451-BF83-E0B4F08C93C2}" srcOrd="0" destOrd="0" presId="urn:microsoft.com/office/officeart/2005/8/layout/default"/>
    <dgm:cxn modelId="{ECF14E47-618B-43E7-A27F-0B9506592190}" srcId="{A4DCB05C-BEF9-4433-80AD-19A3483C3D28}" destId="{0B517350-A4AD-4203-B937-848B1760002C}" srcOrd="1" destOrd="0" parTransId="{3F824515-2B99-4F64-B5C3-B140DC441456}" sibTransId="{AB8D8B3A-B76E-4995-8843-D937B7ECCA39}"/>
    <dgm:cxn modelId="{2D1D8420-2A74-4867-B9A6-4DF1BD95BFD9}" type="presOf" srcId="{CB6D83A8-7C3B-443B-BAD3-88E0E65BAAF6}" destId="{1344ADA4-AAFB-4184-8934-93C942999701}" srcOrd="0" destOrd="0" presId="urn:microsoft.com/office/officeart/2005/8/layout/default"/>
    <dgm:cxn modelId="{4B79433F-62C5-47C9-843D-3D193C4ABEAB}" srcId="{A4DCB05C-BEF9-4433-80AD-19A3483C3D28}" destId="{08EAD211-3EFB-4624-986A-8A3405332D04}" srcOrd="2" destOrd="0" parTransId="{3301AB02-2F60-4C12-BFA4-13DA19BB6B6E}" sibTransId="{8EC31FBC-6604-48B9-806F-AF0B77CA9F30}"/>
    <dgm:cxn modelId="{35D53F68-3652-4C38-AAB4-A25C904EC12B}" srcId="{A4DCB05C-BEF9-4433-80AD-19A3483C3D28}" destId="{3227A3E7-9DB4-4EB9-ABBF-4504FC27D99D}" srcOrd="9" destOrd="0" parTransId="{B7205FFE-585E-4B4E-A339-3DDA93AF61E2}" sibTransId="{07B601C0-F781-4B7E-87E0-3C36C8E10A7F}"/>
    <dgm:cxn modelId="{08B84715-E510-4BBB-8FB5-A83B3102E2FF}" type="presOf" srcId="{5C2B2956-916D-457D-A5CB-C6B173E68A52}" destId="{44BC1D1C-CBBC-4E90-83A7-491FC69A2905}" srcOrd="0" destOrd="0" presId="urn:microsoft.com/office/officeart/2005/8/layout/default"/>
    <dgm:cxn modelId="{8D5A3483-E190-4440-8934-B9E62189D59F}" type="presOf" srcId="{F0468A59-7128-4145-8457-912674D1CE49}" destId="{96411679-2FD2-4DAE-9DE8-B0FC287EED53}" srcOrd="0" destOrd="0" presId="urn:microsoft.com/office/officeart/2005/8/layout/default"/>
    <dgm:cxn modelId="{2CFFD773-7CC6-4DBB-8DFB-55D706904169}" type="presOf" srcId="{3227A3E7-9DB4-4EB9-ABBF-4504FC27D99D}" destId="{1235BA1E-A338-4492-85B4-D9BE671BEA5A}" srcOrd="0" destOrd="0" presId="urn:microsoft.com/office/officeart/2005/8/layout/default"/>
    <dgm:cxn modelId="{3A47D1BB-E0AE-41AB-97B8-F0B6BB35A5F8}" srcId="{A4DCB05C-BEF9-4433-80AD-19A3483C3D28}" destId="{5C2B2956-916D-457D-A5CB-C6B173E68A52}" srcOrd="11" destOrd="0" parTransId="{CE4DFED4-A991-46D3-A502-2E1766A954C2}" sibTransId="{4F861C65-835A-45DD-9207-D121FD6C7FE9}"/>
    <dgm:cxn modelId="{B04D94F7-ED49-4AFA-B5CF-37969A9DD87E}" type="presOf" srcId="{A4DCB05C-BEF9-4433-80AD-19A3483C3D28}" destId="{011DF5DB-27FB-4C1A-B392-A13B85D763EC}" srcOrd="0" destOrd="0" presId="urn:microsoft.com/office/officeart/2005/8/layout/default"/>
    <dgm:cxn modelId="{25286606-0362-40E9-8A1D-D71056DB1DDA}" srcId="{A4DCB05C-BEF9-4433-80AD-19A3483C3D28}" destId="{CB6D83A8-7C3B-443B-BAD3-88E0E65BAAF6}" srcOrd="3" destOrd="0" parTransId="{F21700DC-CCD9-4DC8-A25C-9B473A350D68}" sibTransId="{3A735F4F-BC12-43C2-AAC2-B382A7DF7703}"/>
    <dgm:cxn modelId="{D10A4FC0-2BCF-4CC6-A850-2AB2A60BBD7E}" type="presOf" srcId="{0B517350-A4AD-4203-B937-848B1760002C}" destId="{20366F6C-6492-4C53-B375-653E5FAA2362}" srcOrd="0" destOrd="0" presId="urn:microsoft.com/office/officeart/2005/8/layout/default"/>
    <dgm:cxn modelId="{6CCF534A-8DE5-4861-874A-560F48426785}" srcId="{A4DCB05C-BEF9-4433-80AD-19A3483C3D28}" destId="{F241D139-D7EE-44CF-AB6E-599940B204F7}" srcOrd="6" destOrd="0" parTransId="{0BB22BF7-AEDF-499E-A566-93EA70EDC4FD}" sibTransId="{746C06BE-5B2F-422C-9E37-31C4CE501D8A}"/>
    <dgm:cxn modelId="{745B438D-C0C3-488C-8232-061F4B0B5840}" srcId="{A4DCB05C-BEF9-4433-80AD-19A3483C3D28}" destId="{7DC8BD8B-45D7-4A6E-9D69-3A6DA9978E15}" srcOrd="7" destOrd="0" parTransId="{3ABE2AE1-A049-4AC5-8B92-201B57996592}" sibTransId="{3EBFEDE5-003A-48EF-AD98-4179455F8C0E}"/>
    <dgm:cxn modelId="{B6B24A7A-AC51-4731-8A5A-F8914BAD731C}" srcId="{A4DCB05C-BEF9-4433-80AD-19A3483C3D28}" destId="{19506317-F0AD-4C59-A0DE-824188817FE5}" srcOrd="5" destOrd="0" parTransId="{258D4ED9-FAE6-400B-8B86-E9920C521D6A}" sibTransId="{E9ACD4A7-3E1A-4192-9FF5-3B9C0963CEDD}"/>
    <dgm:cxn modelId="{839CBAB3-2819-44BA-B8AF-C638FD904442}" type="presParOf" srcId="{011DF5DB-27FB-4C1A-B392-A13B85D763EC}" destId="{1C905829-DD9C-4BD9-ADBA-D3DCF0AE64D3}" srcOrd="0" destOrd="0" presId="urn:microsoft.com/office/officeart/2005/8/layout/default"/>
    <dgm:cxn modelId="{3718DE34-9537-4D6B-8601-5C7790C30924}" type="presParOf" srcId="{011DF5DB-27FB-4C1A-B392-A13B85D763EC}" destId="{45A51F2B-3010-4B80-9E3A-4ECA1F0281A0}" srcOrd="1" destOrd="0" presId="urn:microsoft.com/office/officeart/2005/8/layout/default"/>
    <dgm:cxn modelId="{18656F90-27DE-4E07-8432-E05099DA6E15}" type="presParOf" srcId="{011DF5DB-27FB-4C1A-B392-A13B85D763EC}" destId="{20366F6C-6492-4C53-B375-653E5FAA2362}" srcOrd="2" destOrd="0" presId="urn:microsoft.com/office/officeart/2005/8/layout/default"/>
    <dgm:cxn modelId="{FE88B604-EB74-4017-9F7A-A02DE1BD9065}" type="presParOf" srcId="{011DF5DB-27FB-4C1A-B392-A13B85D763EC}" destId="{02104511-6B8D-4457-AD32-FC06525C9BEF}" srcOrd="3" destOrd="0" presId="urn:microsoft.com/office/officeart/2005/8/layout/default"/>
    <dgm:cxn modelId="{6B1162A2-0513-48F8-97B3-3FAE2C05CCC0}" type="presParOf" srcId="{011DF5DB-27FB-4C1A-B392-A13B85D763EC}" destId="{C48FE9A1-A08A-491F-A898-3627DFD114F4}" srcOrd="4" destOrd="0" presId="urn:microsoft.com/office/officeart/2005/8/layout/default"/>
    <dgm:cxn modelId="{84124B12-EFFA-4F91-B3E0-13B50A0388F3}" type="presParOf" srcId="{011DF5DB-27FB-4C1A-B392-A13B85D763EC}" destId="{646ADC1D-6943-4222-A2C8-9301F258C2AD}" srcOrd="5" destOrd="0" presId="urn:microsoft.com/office/officeart/2005/8/layout/default"/>
    <dgm:cxn modelId="{CD2CFD69-743A-4570-8C3A-F14221AD1ECF}" type="presParOf" srcId="{011DF5DB-27FB-4C1A-B392-A13B85D763EC}" destId="{1344ADA4-AAFB-4184-8934-93C942999701}" srcOrd="6" destOrd="0" presId="urn:microsoft.com/office/officeart/2005/8/layout/default"/>
    <dgm:cxn modelId="{4A68936D-8248-4E3F-A58E-8AF4EAE697F6}" type="presParOf" srcId="{011DF5DB-27FB-4C1A-B392-A13B85D763EC}" destId="{3793E4EE-852B-4530-BB27-2CD3F7FE7B89}" srcOrd="7" destOrd="0" presId="urn:microsoft.com/office/officeart/2005/8/layout/default"/>
    <dgm:cxn modelId="{BDA76D15-2E99-4A96-B210-4F070EA95F39}" type="presParOf" srcId="{011DF5DB-27FB-4C1A-B392-A13B85D763EC}" destId="{6E7BDA7A-915A-4F8F-AA4A-D709C385074E}" srcOrd="8" destOrd="0" presId="urn:microsoft.com/office/officeart/2005/8/layout/default"/>
    <dgm:cxn modelId="{3F20FB74-B26E-4149-B6A9-C4325E3243CE}" type="presParOf" srcId="{011DF5DB-27FB-4C1A-B392-A13B85D763EC}" destId="{54A78699-8A75-4046-9DA2-EDF8F1AD9757}" srcOrd="9" destOrd="0" presId="urn:microsoft.com/office/officeart/2005/8/layout/default"/>
    <dgm:cxn modelId="{03A14BED-62DB-4596-9FFD-301A56D034A5}" type="presParOf" srcId="{011DF5DB-27FB-4C1A-B392-A13B85D763EC}" destId="{2B915834-638B-4429-8FB6-FC2B8842C72E}" srcOrd="10" destOrd="0" presId="urn:microsoft.com/office/officeart/2005/8/layout/default"/>
    <dgm:cxn modelId="{EB0B0A6A-8F7E-461D-BDF3-B5C01F5AC431}" type="presParOf" srcId="{011DF5DB-27FB-4C1A-B392-A13B85D763EC}" destId="{48623407-70C9-44F2-A683-B16FA69C6440}" srcOrd="11" destOrd="0" presId="urn:microsoft.com/office/officeart/2005/8/layout/default"/>
    <dgm:cxn modelId="{0A550C53-620E-4575-A33F-097F7B73DB6D}" type="presParOf" srcId="{011DF5DB-27FB-4C1A-B392-A13B85D763EC}" destId="{3D9CB85B-0D54-4989-BD77-D7FD4C77E443}" srcOrd="12" destOrd="0" presId="urn:microsoft.com/office/officeart/2005/8/layout/default"/>
    <dgm:cxn modelId="{9A7C7BED-68DF-4D01-A36F-CA681B3A38B3}" type="presParOf" srcId="{011DF5DB-27FB-4C1A-B392-A13B85D763EC}" destId="{05BD1D65-7944-4B0D-B7F6-7A7D510558EA}" srcOrd="13" destOrd="0" presId="urn:microsoft.com/office/officeart/2005/8/layout/default"/>
    <dgm:cxn modelId="{5350457D-C231-4674-97F0-276121C731AF}" type="presParOf" srcId="{011DF5DB-27FB-4C1A-B392-A13B85D763EC}" destId="{DFC957B7-B0FA-4451-BF83-E0B4F08C93C2}" srcOrd="14" destOrd="0" presId="urn:microsoft.com/office/officeart/2005/8/layout/default"/>
    <dgm:cxn modelId="{7CB0600B-0718-483A-8AD1-0EA05433BBDD}" type="presParOf" srcId="{011DF5DB-27FB-4C1A-B392-A13B85D763EC}" destId="{D14535CD-17F5-4698-9ECC-25EF3FB8E6EC}" srcOrd="15" destOrd="0" presId="urn:microsoft.com/office/officeart/2005/8/layout/default"/>
    <dgm:cxn modelId="{8D143562-89A3-4B3C-B9CF-35B1F9933AB8}" type="presParOf" srcId="{011DF5DB-27FB-4C1A-B392-A13B85D763EC}" destId="{D161E3ED-D338-4ADF-B070-349BBE17D96A}" srcOrd="16" destOrd="0" presId="urn:microsoft.com/office/officeart/2005/8/layout/default"/>
    <dgm:cxn modelId="{66E47092-C9A3-42AE-8A4A-F361C29814D1}" type="presParOf" srcId="{011DF5DB-27FB-4C1A-B392-A13B85D763EC}" destId="{B241553B-EB00-4657-B741-65E8A8D731B8}" srcOrd="17" destOrd="0" presId="urn:microsoft.com/office/officeart/2005/8/layout/default"/>
    <dgm:cxn modelId="{4FD21B06-F6FF-42E4-9D6F-53330843C328}" type="presParOf" srcId="{011DF5DB-27FB-4C1A-B392-A13B85D763EC}" destId="{1235BA1E-A338-4492-85B4-D9BE671BEA5A}" srcOrd="18" destOrd="0" presId="urn:microsoft.com/office/officeart/2005/8/layout/default"/>
    <dgm:cxn modelId="{EB113DA8-62A1-4F00-996C-E9ACD59C2A6C}" type="presParOf" srcId="{011DF5DB-27FB-4C1A-B392-A13B85D763EC}" destId="{611F63CE-2AC3-432C-8A4B-A272F2B6EB21}" srcOrd="19" destOrd="0" presId="urn:microsoft.com/office/officeart/2005/8/layout/default"/>
    <dgm:cxn modelId="{446714CE-456C-4129-9FCB-CB9317754893}" type="presParOf" srcId="{011DF5DB-27FB-4C1A-B392-A13B85D763EC}" destId="{96411679-2FD2-4DAE-9DE8-B0FC287EED53}" srcOrd="20" destOrd="0" presId="urn:microsoft.com/office/officeart/2005/8/layout/default"/>
    <dgm:cxn modelId="{3DFC4855-4FFA-4C2F-98BB-71295CBBE5E1}" type="presParOf" srcId="{011DF5DB-27FB-4C1A-B392-A13B85D763EC}" destId="{C33D5FA4-28D5-45DD-88F2-F8078C3B94D3}" srcOrd="21" destOrd="0" presId="urn:microsoft.com/office/officeart/2005/8/layout/default"/>
    <dgm:cxn modelId="{533AF199-2118-4988-B055-A8E43DDB46F9}" type="presParOf" srcId="{011DF5DB-27FB-4C1A-B392-A13B85D763EC}" destId="{44BC1D1C-CBBC-4E90-83A7-491FC69A290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26F1DE-9A95-4CEA-A524-6AC8D74918B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06F2B0AF-D29D-4141-8DBE-2697BD978260}">
      <dgm:prSet/>
      <dgm:spPr/>
      <dgm:t>
        <a:bodyPr/>
        <a:lstStyle/>
        <a:p>
          <a:pPr rtl="0"/>
          <a:r>
            <a:rPr lang="en-GB" smtClean="0"/>
            <a:t>Audience engagement</a:t>
          </a:r>
          <a:endParaRPr lang="en-GB" dirty="0"/>
        </a:p>
      </dgm:t>
    </dgm:pt>
    <dgm:pt modelId="{7EC570AF-9611-42D4-A87C-C4F1EA9DCE26}" type="parTrans" cxnId="{9B964AB3-FE40-436B-A96C-E58BE2E60FD7}">
      <dgm:prSet/>
      <dgm:spPr/>
      <dgm:t>
        <a:bodyPr/>
        <a:lstStyle/>
        <a:p>
          <a:endParaRPr lang="en-GB"/>
        </a:p>
      </dgm:t>
    </dgm:pt>
    <dgm:pt modelId="{1DA9D9A7-6CF7-41BF-93E6-30F25668EC88}" type="sibTrans" cxnId="{9B964AB3-FE40-436B-A96C-E58BE2E60FD7}">
      <dgm:prSet/>
      <dgm:spPr/>
      <dgm:t>
        <a:bodyPr/>
        <a:lstStyle/>
        <a:p>
          <a:endParaRPr lang="en-GB"/>
        </a:p>
      </dgm:t>
    </dgm:pt>
    <dgm:pt modelId="{51CD7A2B-EEDA-4484-B64B-8AD251B89130}">
      <dgm:prSet/>
      <dgm:spPr/>
      <dgm:t>
        <a:bodyPr/>
        <a:lstStyle/>
        <a:p>
          <a:pPr rtl="0"/>
          <a:r>
            <a:rPr lang="en-GB" dirty="0" smtClean="0"/>
            <a:t>Community creation</a:t>
          </a:r>
          <a:endParaRPr lang="en-GB" dirty="0"/>
        </a:p>
      </dgm:t>
    </dgm:pt>
    <dgm:pt modelId="{BBE1D32F-CC0C-482E-ABAD-8097742649F9}" type="parTrans" cxnId="{762D1FD7-A249-4E5E-AF75-04A9EBA82EAA}">
      <dgm:prSet/>
      <dgm:spPr/>
      <dgm:t>
        <a:bodyPr/>
        <a:lstStyle/>
        <a:p>
          <a:endParaRPr lang="en-GB"/>
        </a:p>
      </dgm:t>
    </dgm:pt>
    <dgm:pt modelId="{962AA551-69FD-4F9B-870C-D22DAB1ADC13}" type="sibTrans" cxnId="{762D1FD7-A249-4E5E-AF75-04A9EBA82EAA}">
      <dgm:prSet/>
      <dgm:spPr/>
      <dgm:t>
        <a:bodyPr/>
        <a:lstStyle/>
        <a:p>
          <a:endParaRPr lang="en-GB"/>
        </a:p>
      </dgm:t>
    </dgm:pt>
    <dgm:pt modelId="{E77D90E6-F699-4C49-B50C-88E9C2235E38}">
      <dgm:prSet/>
      <dgm:spPr/>
      <dgm:t>
        <a:bodyPr/>
        <a:lstStyle/>
        <a:p>
          <a:pPr rtl="0"/>
          <a:r>
            <a:rPr lang="en-GB" dirty="0" smtClean="0"/>
            <a:t>Information gathering</a:t>
          </a:r>
          <a:endParaRPr lang="en-GB" dirty="0"/>
        </a:p>
      </dgm:t>
    </dgm:pt>
    <dgm:pt modelId="{28C80AC1-FC38-4CC9-85EB-172227974133}" type="parTrans" cxnId="{4BF5C82F-B832-4ACA-B8BA-52FD6C149C8F}">
      <dgm:prSet/>
      <dgm:spPr/>
      <dgm:t>
        <a:bodyPr/>
        <a:lstStyle/>
        <a:p>
          <a:endParaRPr lang="en-GB"/>
        </a:p>
      </dgm:t>
    </dgm:pt>
    <dgm:pt modelId="{37C3F030-969E-437F-8F0A-235C2C1C5144}" type="sibTrans" cxnId="{4BF5C82F-B832-4ACA-B8BA-52FD6C149C8F}">
      <dgm:prSet/>
      <dgm:spPr/>
      <dgm:t>
        <a:bodyPr/>
        <a:lstStyle/>
        <a:p>
          <a:endParaRPr lang="en-GB"/>
        </a:p>
      </dgm:t>
    </dgm:pt>
    <dgm:pt modelId="{10764842-4C10-4375-A29F-2A23E95CB23F}">
      <dgm:prSet/>
      <dgm:spPr/>
      <dgm:t>
        <a:bodyPr/>
        <a:lstStyle/>
        <a:p>
          <a:pPr rtl="0"/>
          <a:r>
            <a:rPr lang="en-GB" dirty="0" smtClean="0"/>
            <a:t>Demonstrate knowledge</a:t>
          </a:r>
          <a:endParaRPr lang="en-GB" dirty="0"/>
        </a:p>
      </dgm:t>
    </dgm:pt>
    <dgm:pt modelId="{952A0CBF-6257-4501-B0F9-FDC8812C78CA}" type="parTrans" cxnId="{33FA611D-3EE7-47D0-8A5D-7759D7CB3D85}">
      <dgm:prSet/>
      <dgm:spPr/>
      <dgm:t>
        <a:bodyPr/>
        <a:lstStyle/>
        <a:p>
          <a:endParaRPr lang="en-GB"/>
        </a:p>
      </dgm:t>
    </dgm:pt>
    <dgm:pt modelId="{ED5326A3-A06E-4967-9C59-DAD06384A50C}" type="sibTrans" cxnId="{33FA611D-3EE7-47D0-8A5D-7759D7CB3D85}">
      <dgm:prSet/>
      <dgm:spPr/>
      <dgm:t>
        <a:bodyPr/>
        <a:lstStyle/>
        <a:p>
          <a:endParaRPr lang="en-GB"/>
        </a:p>
      </dgm:t>
    </dgm:pt>
    <dgm:pt modelId="{5F81472A-2549-49C5-9759-4F07207B09A8}">
      <dgm:prSet/>
      <dgm:spPr/>
      <dgm:t>
        <a:bodyPr/>
        <a:lstStyle/>
        <a:p>
          <a:pPr rtl="0"/>
          <a:r>
            <a:rPr lang="en-GB" dirty="0" smtClean="0"/>
            <a:t>Communications channel</a:t>
          </a:r>
          <a:endParaRPr lang="en-GB" dirty="0"/>
        </a:p>
      </dgm:t>
    </dgm:pt>
    <dgm:pt modelId="{44843A3E-2F72-4AB5-973F-9A464EF9833C}" type="parTrans" cxnId="{61F237BE-FDCE-44DE-95A5-091E5EB31AAE}">
      <dgm:prSet/>
      <dgm:spPr/>
      <dgm:t>
        <a:bodyPr/>
        <a:lstStyle/>
        <a:p>
          <a:endParaRPr lang="en-GB"/>
        </a:p>
      </dgm:t>
    </dgm:pt>
    <dgm:pt modelId="{FB6FC830-D31B-4D22-858C-9787ECD22D64}" type="sibTrans" cxnId="{61F237BE-FDCE-44DE-95A5-091E5EB31AAE}">
      <dgm:prSet/>
      <dgm:spPr/>
      <dgm:t>
        <a:bodyPr/>
        <a:lstStyle/>
        <a:p>
          <a:endParaRPr lang="en-GB"/>
        </a:p>
      </dgm:t>
    </dgm:pt>
    <dgm:pt modelId="{AB5B5814-7A0C-4EB5-AFD7-5742294E8C52}">
      <dgm:prSet/>
      <dgm:spPr/>
      <dgm:t>
        <a:bodyPr/>
        <a:lstStyle/>
        <a:p>
          <a:pPr rtl="0"/>
          <a:r>
            <a:rPr lang="en-GB" dirty="0" smtClean="0"/>
            <a:t>Content creation</a:t>
          </a:r>
          <a:endParaRPr lang="en-GB" dirty="0"/>
        </a:p>
      </dgm:t>
    </dgm:pt>
    <dgm:pt modelId="{C5EF6072-1660-4B54-905E-CED1DFA3BFA6}" type="parTrans" cxnId="{16EE45D7-FA2D-498B-8D8B-06C42C2777E7}">
      <dgm:prSet/>
      <dgm:spPr/>
      <dgm:t>
        <a:bodyPr/>
        <a:lstStyle/>
        <a:p>
          <a:endParaRPr lang="en-GB"/>
        </a:p>
      </dgm:t>
    </dgm:pt>
    <dgm:pt modelId="{5A67D57C-3DF6-454F-848B-D7D034D3C845}" type="sibTrans" cxnId="{16EE45D7-FA2D-498B-8D8B-06C42C2777E7}">
      <dgm:prSet/>
      <dgm:spPr/>
      <dgm:t>
        <a:bodyPr/>
        <a:lstStyle/>
        <a:p>
          <a:endParaRPr lang="en-GB"/>
        </a:p>
      </dgm:t>
    </dgm:pt>
    <dgm:pt modelId="{E0459148-DEF2-489F-A3A4-B9AE98C41F5F}">
      <dgm:prSet/>
      <dgm:spPr/>
      <dgm:t>
        <a:bodyPr/>
        <a:lstStyle/>
        <a:p>
          <a:pPr rtl="0"/>
          <a:r>
            <a:rPr lang="en-GB" dirty="0" smtClean="0"/>
            <a:t>Social media</a:t>
          </a:r>
          <a:endParaRPr lang="en-US" dirty="0"/>
        </a:p>
      </dgm:t>
    </dgm:pt>
    <dgm:pt modelId="{22015553-C8BA-441E-AFFD-B9CAD8822263}" type="parTrans" cxnId="{9FC12E19-9846-43FB-8D36-03DB914E2D35}">
      <dgm:prSet/>
      <dgm:spPr/>
      <dgm:t>
        <a:bodyPr/>
        <a:lstStyle/>
        <a:p>
          <a:endParaRPr lang="en-GB"/>
        </a:p>
      </dgm:t>
    </dgm:pt>
    <dgm:pt modelId="{FEB5B352-9201-49A4-9850-7D803DFDFA99}" type="sibTrans" cxnId="{9FC12E19-9846-43FB-8D36-03DB914E2D35}">
      <dgm:prSet/>
      <dgm:spPr/>
      <dgm:t>
        <a:bodyPr/>
        <a:lstStyle/>
        <a:p>
          <a:endParaRPr lang="en-GB"/>
        </a:p>
      </dgm:t>
    </dgm:pt>
    <dgm:pt modelId="{BB64F144-9A2E-4EC1-9E52-9B2ADBA17E53}" type="pres">
      <dgm:prSet presAssocID="{5C26F1DE-9A95-4CEA-A524-6AC8D74918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AD5AB2-2057-4C21-A168-AAD5C0FFAB38}" type="pres">
      <dgm:prSet presAssocID="{06F2B0AF-D29D-4141-8DBE-2697BD97826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1D39BE-C5AA-45F1-9808-EE39DBFFA7E2}" type="pres">
      <dgm:prSet presAssocID="{1DA9D9A7-6CF7-41BF-93E6-30F25668EC88}" presName="sibTrans" presStyleCnt="0"/>
      <dgm:spPr/>
    </dgm:pt>
    <dgm:pt modelId="{241B285C-CA9F-4D99-9442-53A230A0B0BF}" type="pres">
      <dgm:prSet presAssocID="{51CD7A2B-EEDA-4484-B64B-8AD251B891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63410F-E811-4EB8-A39A-FD6B7E5DA882}" type="pres">
      <dgm:prSet presAssocID="{962AA551-69FD-4F9B-870C-D22DAB1ADC13}" presName="sibTrans" presStyleCnt="0"/>
      <dgm:spPr/>
    </dgm:pt>
    <dgm:pt modelId="{48F1D99E-660E-4EC6-BB00-C9A16894AF78}" type="pres">
      <dgm:prSet presAssocID="{E77D90E6-F699-4C49-B50C-88E9C2235E3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B6E89A-81C3-4F14-848B-78D89BD64842}" type="pres">
      <dgm:prSet presAssocID="{37C3F030-969E-437F-8F0A-235C2C1C5144}" presName="sibTrans" presStyleCnt="0"/>
      <dgm:spPr/>
    </dgm:pt>
    <dgm:pt modelId="{41B18BB6-F9B8-4D71-A23D-216C198A4FEF}" type="pres">
      <dgm:prSet presAssocID="{10764842-4C10-4375-A29F-2A23E95CB23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DBC5E-F2C6-42CE-8A27-7B867FC881D6}" type="pres">
      <dgm:prSet presAssocID="{ED5326A3-A06E-4967-9C59-DAD06384A50C}" presName="sibTrans" presStyleCnt="0"/>
      <dgm:spPr/>
    </dgm:pt>
    <dgm:pt modelId="{FB23C33C-CFB3-42E9-A651-F1F4E950523E}" type="pres">
      <dgm:prSet presAssocID="{5F81472A-2549-49C5-9759-4F07207B09A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AC099-B13E-456E-8413-0C512BBB2527}" type="pres">
      <dgm:prSet presAssocID="{FB6FC830-D31B-4D22-858C-9787ECD22D64}" presName="sibTrans" presStyleCnt="0"/>
      <dgm:spPr/>
    </dgm:pt>
    <dgm:pt modelId="{B10BA208-7FA2-41A9-9940-9213BE559214}" type="pres">
      <dgm:prSet presAssocID="{AB5B5814-7A0C-4EB5-AFD7-5742294E8C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0ABB76-D31A-4054-A72B-E188D51DEA09}" type="pres">
      <dgm:prSet presAssocID="{5A67D57C-3DF6-454F-848B-D7D034D3C845}" presName="sibTrans" presStyleCnt="0"/>
      <dgm:spPr/>
    </dgm:pt>
    <dgm:pt modelId="{1DEB4C6A-8C69-49D7-9AA6-71AD3146B0A6}" type="pres">
      <dgm:prSet presAssocID="{E0459148-DEF2-489F-A3A4-B9AE98C41F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FA611D-3EE7-47D0-8A5D-7759D7CB3D85}" srcId="{5C26F1DE-9A95-4CEA-A524-6AC8D74918B4}" destId="{10764842-4C10-4375-A29F-2A23E95CB23F}" srcOrd="3" destOrd="0" parTransId="{952A0CBF-6257-4501-B0F9-FDC8812C78CA}" sibTransId="{ED5326A3-A06E-4967-9C59-DAD06384A50C}"/>
    <dgm:cxn modelId="{58AACA76-3404-4CA9-8994-B29F7A54827D}" type="presOf" srcId="{5C26F1DE-9A95-4CEA-A524-6AC8D74918B4}" destId="{BB64F144-9A2E-4EC1-9E52-9B2ADBA17E53}" srcOrd="0" destOrd="0" presId="urn:microsoft.com/office/officeart/2005/8/layout/default"/>
    <dgm:cxn modelId="{61F237BE-FDCE-44DE-95A5-091E5EB31AAE}" srcId="{5C26F1DE-9A95-4CEA-A524-6AC8D74918B4}" destId="{5F81472A-2549-49C5-9759-4F07207B09A8}" srcOrd="4" destOrd="0" parTransId="{44843A3E-2F72-4AB5-973F-9A464EF9833C}" sibTransId="{FB6FC830-D31B-4D22-858C-9787ECD22D64}"/>
    <dgm:cxn modelId="{16EE45D7-FA2D-498B-8D8B-06C42C2777E7}" srcId="{5C26F1DE-9A95-4CEA-A524-6AC8D74918B4}" destId="{AB5B5814-7A0C-4EB5-AFD7-5742294E8C52}" srcOrd="5" destOrd="0" parTransId="{C5EF6072-1660-4B54-905E-CED1DFA3BFA6}" sibTransId="{5A67D57C-3DF6-454F-848B-D7D034D3C845}"/>
    <dgm:cxn modelId="{E7FCD8F1-75B4-4C2B-92BD-7A0054E2FBAF}" type="presOf" srcId="{10764842-4C10-4375-A29F-2A23E95CB23F}" destId="{41B18BB6-F9B8-4D71-A23D-216C198A4FEF}" srcOrd="0" destOrd="0" presId="urn:microsoft.com/office/officeart/2005/8/layout/default"/>
    <dgm:cxn modelId="{C4AF403A-2140-4B5E-8FD1-58CDE28F5954}" type="presOf" srcId="{5F81472A-2549-49C5-9759-4F07207B09A8}" destId="{FB23C33C-CFB3-42E9-A651-F1F4E950523E}" srcOrd="0" destOrd="0" presId="urn:microsoft.com/office/officeart/2005/8/layout/default"/>
    <dgm:cxn modelId="{28E202A6-E637-4445-BA12-8294EB2389D1}" type="presOf" srcId="{06F2B0AF-D29D-4141-8DBE-2697BD978260}" destId="{BCAD5AB2-2057-4C21-A168-AAD5C0FFAB38}" srcOrd="0" destOrd="0" presId="urn:microsoft.com/office/officeart/2005/8/layout/default"/>
    <dgm:cxn modelId="{6536B4DC-F3DA-4ED7-8532-BCAA42DEF894}" type="presOf" srcId="{E77D90E6-F699-4C49-B50C-88E9C2235E38}" destId="{48F1D99E-660E-4EC6-BB00-C9A16894AF78}" srcOrd="0" destOrd="0" presId="urn:microsoft.com/office/officeart/2005/8/layout/default"/>
    <dgm:cxn modelId="{2C746C2A-DC8D-48F2-A3B5-5BF400030FE6}" type="presOf" srcId="{51CD7A2B-EEDA-4484-B64B-8AD251B89130}" destId="{241B285C-CA9F-4D99-9442-53A230A0B0BF}" srcOrd="0" destOrd="0" presId="urn:microsoft.com/office/officeart/2005/8/layout/default"/>
    <dgm:cxn modelId="{9FC12E19-9846-43FB-8D36-03DB914E2D35}" srcId="{5C26F1DE-9A95-4CEA-A524-6AC8D74918B4}" destId="{E0459148-DEF2-489F-A3A4-B9AE98C41F5F}" srcOrd="6" destOrd="0" parTransId="{22015553-C8BA-441E-AFFD-B9CAD8822263}" sibTransId="{FEB5B352-9201-49A4-9850-7D803DFDFA99}"/>
    <dgm:cxn modelId="{762D1FD7-A249-4E5E-AF75-04A9EBA82EAA}" srcId="{5C26F1DE-9A95-4CEA-A524-6AC8D74918B4}" destId="{51CD7A2B-EEDA-4484-B64B-8AD251B89130}" srcOrd="1" destOrd="0" parTransId="{BBE1D32F-CC0C-482E-ABAD-8097742649F9}" sibTransId="{962AA551-69FD-4F9B-870C-D22DAB1ADC13}"/>
    <dgm:cxn modelId="{540B2B94-369F-43DE-8E96-2528E9A84CD6}" type="presOf" srcId="{AB5B5814-7A0C-4EB5-AFD7-5742294E8C52}" destId="{B10BA208-7FA2-41A9-9940-9213BE559214}" srcOrd="0" destOrd="0" presId="urn:microsoft.com/office/officeart/2005/8/layout/default"/>
    <dgm:cxn modelId="{4BF5C82F-B832-4ACA-B8BA-52FD6C149C8F}" srcId="{5C26F1DE-9A95-4CEA-A524-6AC8D74918B4}" destId="{E77D90E6-F699-4C49-B50C-88E9C2235E38}" srcOrd="2" destOrd="0" parTransId="{28C80AC1-FC38-4CC9-85EB-172227974133}" sibTransId="{37C3F030-969E-437F-8F0A-235C2C1C5144}"/>
    <dgm:cxn modelId="{9B964AB3-FE40-436B-A96C-E58BE2E60FD7}" srcId="{5C26F1DE-9A95-4CEA-A524-6AC8D74918B4}" destId="{06F2B0AF-D29D-4141-8DBE-2697BD978260}" srcOrd="0" destOrd="0" parTransId="{7EC570AF-9611-42D4-A87C-C4F1EA9DCE26}" sibTransId="{1DA9D9A7-6CF7-41BF-93E6-30F25668EC88}"/>
    <dgm:cxn modelId="{2584F49F-D008-4060-BC8E-BE8C3A31AEF6}" type="presOf" srcId="{E0459148-DEF2-489F-A3A4-B9AE98C41F5F}" destId="{1DEB4C6A-8C69-49D7-9AA6-71AD3146B0A6}" srcOrd="0" destOrd="0" presId="urn:microsoft.com/office/officeart/2005/8/layout/default"/>
    <dgm:cxn modelId="{8A342657-92AC-4A0A-A79D-AF89A153A39D}" type="presParOf" srcId="{BB64F144-9A2E-4EC1-9E52-9B2ADBA17E53}" destId="{BCAD5AB2-2057-4C21-A168-AAD5C0FFAB38}" srcOrd="0" destOrd="0" presId="urn:microsoft.com/office/officeart/2005/8/layout/default"/>
    <dgm:cxn modelId="{C5AE465E-D617-4185-81DB-9C3CF87788C6}" type="presParOf" srcId="{BB64F144-9A2E-4EC1-9E52-9B2ADBA17E53}" destId="{F21D39BE-C5AA-45F1-9808-EE39DBFFA7E2}" srcOrd="1" destOrd="0" presId="urn:microsoft.com/office/officeart/2005/8/layout/default"/>
    <dgm:cxn modelId="{BB1D7456-102A-4BA4-9D01-1A0C87AE109C}" type="presParOf" srcId="{BB64F144-9A2E-4EC1-9E52-9B2ADBA17E53}" destId="{241B285C-CA9F-4D99-9442-53A230A0B0BF}" srcOrd="2" destOrd="0" presId="urn:microsoft.com/office/officeart/2005/8/layout/default"/>
    <dgm:cxn modelId="{2FFC2899-D882-4F12-8BE3-1527495763E8}" type="presParOf" srcId="{BB64F144-9A2E-4EC1-9E52-9B2ADBA17E53}" destId="{5063410F-E811-4EB8-A39A-FD6B7E5DA882}" srcOrd="3" destOrd="0" presId="urn:microsoft.com/office/officeart/2005/8/layout/default"/>
    <dgm:cxn modelId="{9797F6A9-1433-49E0-8F42-BE9DC84C368F}" type="presParOf" srcId="{BB64F144-9A2E-4EC1-9E52-9B2ADBA17E53}" destId="{48F1D99E-660E-4EC6-BB00-C9A16894AF78}" srcOrd="4" destOrd="0" presId="urn:microsoft.com/office/officeart/2005/8/layout/default"/>
    <dgm:cxn modelId="{A4150AD7-70BC-4497-8E0F-149436B955CE}" type="presParOf" srcId="{BB64F144-9A2E-4EC1-9E52-9B2ADBA17E53}" destId="{3FB6E89A-81C3-4F14-848B-78D89BD64842}" srcOrd="5" destOrd="0" presId="urn:microsoft.com/office/officeart/2005/8/layout/default"/>
    <dgm:cxn modelId="{19FE3721-1E17-4C5E-9E7A-1DE96ACFDF5F}" type="presParOf" srcId="{BB64F144-9A2E-4EC1-9E52-9B2ADBA17E53}" destId="{41B18BB6-F9B8-4D71-A23D-216C198A4FEF}" srcOrd="6" destOrd="0" presId="urn:microsoft.com/office/officeart/2005/8/layout/default"/>
    <dgm:cxn modelId="{1E939B82-AE67-43F2-8948-D9D603D9E730}" type="presParOf" srcId="{BB64F144-9A2E-4EC1-9E52-9B2ADBA17E53}" destId="{EB4DBC5E-F2C6-42CE-8A27-7B867FC881D6}" srcOrd="7" destOrd="0" presId="urn:microsoft.com/office/officeart/2005/8/layout/default"/>
    <dgm:cxn modelId="{C42B33DB-2E30-4DBF-AF61-4B4A2A88A71A}" type="presParOf" srcId="{BB64F144-9A2E-4EC1-9E52-9B2ADBA17E53}" destId="{FB23C33C-CFB3-42E9-A651-F1F4E950523E}" srcOrd="8" destOrd="0" presId="urn:microsoft.com/office/officeart/2005/8/layout/default"/>
    <dgm:cxn modelId="{5E42D58C-0D2F-4A1C-A82D-B77B4D11F046}" type="presParOf" srcId="{BB64F144-9A2E-4EC1-9E52-9B2ADBA17E53}" destId="{64AAC099-B13E-456E-8413-0C512BBB2527}" srcOrd="9" destOrd="0" presId="urn:microsoft.com/office/officeart/2005/8/layout/default"/>
    <dgm:cxn modelId="{C3088FF9-2136-4417-AECF-7615DA691F49}" type="presParOf" srcId="{BB64F144-9A2E-4EC1-9E52-9B2ADBA17E53}" destId="{B10BA208-7FA2-41A9-9940-9213BE559214}" srcOrd="10" destOrd="0" presId="urn:microsoft.com/office/officeart/2005/8/layout/default"/>
    <dgm:cxn modelId="{F99CD3E4-7BDF-44C7-940B-0F5F357064EA}" type="presParOf" srcId="{BB64F144-9A2E-4EC1-9E52-9B2ADBA17E53}" destId="{250ABB76-D31A-4054-A72B-E188D51DEA09}" srcOrd="11" destOrd="0" presId="urn:microsoft.com/office/officeart/2005/8/layout/default"/>
    <dgm:cxn modelId="{5ADD8C87-C1E4-4211-80CB-84EF360BF2E7}" type="presParOf" srcId="{BB64F144-9A2E-4EC1-9E52-9B2ADBA17E53}" destId="{1DEB4C6A-8C69-49D7-9AA6-71AD3146B0A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54639B-8567-4A6F-98CB-17576B7B4F62}" type="doc">
      <dgm:prSet loTypeId="urn:microsoft.com/office/officeart/2005/8/layout/bProcess4" loCatId="process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008D19D0-560B-4755-ABF2-55824A23781B}">
      <dgm:prSet/>
      <dgm:spPr/>
      <dgm:t>
        <a:bodyPr/>
        <a:lstStyle/>
        <a:p>
          <a:pPr rtl="0"/>
          <a:r>
            <a:rPr lang="en-GB" b="1" dirty="0" smtClean="0"/>
            <a:t>Submission to relevant directories</a:t>
          </a:r>
          <a:endParaRPr lang="en-GB" b="1" dirty="0"/>
        </a:p>
      </dgm:t>
    </dgm:pt>
    <dgm:pt modelId="{EDDE56C3-1463-4E10-8585-5422A719B1FE}" type="parTrans" cxnId="{5CC6D2AD-CCC0-4453-9262-1C09A6AFF2D6}">
      <dgm:prSet/>
      <dgm:spPr/>
      <dgm:t>
        <a:bodyPr/>
        <a:lstStyle/>
        <a:p>
          <a:endParaRPr lang="en-GB"/>
        </a:p>
      </dgm:t>
    </dgm:pt>
    <dgm:pt modelId="{AA4B06D6-3F16-49B4-BC76-CB99AE345B91}" type="sibTrans" cxnId="{5CC6D2AD-CCC0-4453-9262-1C09A6AFF2D6}">
      <dgm:prSet/>
      <dgm:spPr/>
      <dgm:t>
        <a:bodyPr/>
        <a:lstStyle/>
        <a:p>
          <a:endParaRPr lang="en-GB"/>
        </a:p>
      </dgm:t>
    </dgm:pt>
    <dgm:pt modelId="{F9DA1D00-2C0B-487E-AEEF-96A992DA5AAA}">
      <dgm:prSet/>
      <dgm:spPr/>
      <dgm:t>
        <a:bodyPr/>
        <a:lstStyle/>
        <a:p>
          <a:pPr rtl="0"/>
          <a:r>
            <a:rPr lang="en-GB" b="1" dirty="0" smtClean="0"/>
            <a:t>Leverage relationships with customers, suppliers, distributors</a:t>
          </a:r>
          <a:endParaRPr lang="en-GB" b="1" dirty="0"/>
        </a:p>
      </dgm:t>
    </dgm:pt>
    <dgm:pt modelId="{28295AE4-C79E-4618-8B2F-C39981AC4094}" type="parTrans" cxnId="{37328F4C-BCB9-45A3-B1BE-B7EB5E894F81}">
      <dgm:prSet/>
      <dgm:spPr/>
      <dgm:t>
        <a:bodyPr/>
        <a:lstStyle/>
        <a:p>
          <a:endParaRPr lang="en-GB"/>
        </a:p>
      </dgm:t>
    </dgm:pt>
    <dgm:pt modelId="{E2C47EED-0F8E-4550-B516-7C17FEE8D481}" type="sibTrans" cxnId="{37328F4C-BCB9-45A3-B1BE-B7EB5E894F81}">
      <dgm:prSet/>
      <dgm:spPr/>
      <dgm:t>
        <a:bodyPr/>
        <a:lstStyle/>
        <a:p>
          <a:endParaRPr lang="en-GB"/>
        </a:p>
      </dgm:t>
    </dgm:pt>
    <dgm:pt modelId="{4E360280-3908-42F8-881D-EBC5E1190050}">
      <dgm:prSet/>
      <dgm:spPr/>
      <dgm:t>
        <a:bodyPr/>
        <a:lstStyle/>
        <a:p>
          <a:pPr rtl="0"/>
          <a:r>
            <a:rPr lang="en-GB" b="1" dirty="0" smtClean="0"/>
            <a:t>Industry sites and resources</a:t>
          </a:r>
          <a:endParaRPr lang="en-GB" b="1" dirty="0"/>
        </a:p>
      </dgm:t>
    </dgm:pt>
    <dgm:pt modelId="{DE748A91-13B5-467C-84E5-2DE6F1C41FF2}" type="parTrans" cxnId="{D287A3F5-5629-4836-B991-EC19F5A703AF}">
      <dgm:prSet/>
      <dgm:spPr/>
      <dgm:t>
        <a:bodyPr/>
        <a:lstStyle/>
        <a:p>
          <a:endParaRPr lang="en-GB"/>
        </a:p>
      </dgm:t>
    </dgm:pt>
    <dgm:pt modelId="{7838DB47-3D87-438E-9702-2F9DB5F4D7FD}" type="sibTrans" cxnId="{D287A3F5-5629-4836-B991-EC19F5A703AF}">
      <dgm:prSet/>
      <dgm:spPr/>
      <dgm:t>
        <a:bodyPr/>
        <a:lstStyle/>
        <a:p>
          <a:endParaRPr lang="en-GB"/>
        </a:p>
      </dgm:t>
    </dgm:pt>
    <dgm:pt modelId="{072F5C93-F719-4FD7-AD69-F31818FBA05F}">
      <dgm:prSet/>
      <dgm:spPr/>
      <dgm:t>
        <a:bodyPr/>
        <a:lstStyle/>
        <a:p>
          <a:pPr rtl="0"/>
          <a:r>
            <a:rPr lang="en-GB" b="1" dirty="0" smtClean="0"/>
            <a:t>Press release syndication</a:t>
          </a:r>
          <a:endParaRPr lang="en-GB" b="1" dirty="0"/>
        </a:p>
      </dgm:t>
    </dgm:pt>
    <dgm:pt modelId="{D88AC309-D0CB-4A9B-9566-514BFD9A95CC}" type="parTrans" cxnId="{84477B8F-1662-41F5-9CF6-ED47B377C786}">
      <dgm:prSet/>
      <dgm:spPr/>
      <dgm:t>
        <a:bodyPr/>
        <a:lstStyle/>
        <a:p>
          <a:endParaRPr lang="en-GB"/>
        </a:p>
      </dgm:t>
    </dgm:pt>
    <dgm:pt modelId="{D2837B06-8FDE-4D49-9157-70300DC570DC}" type="sibTrans" cxnId="{84477B8F-1662-41F5-9CF6-ED47B377C786}">
      <dgm:prSet/>
      <dgm:spPr/>
      <dgm:t>
        <a:bodyPr/>
        <a:lstStyle/>
        <a:p>
          <a:endParaRPr lang="en-GB"/>
        </a:p>
      </dgm:t>
    </dgm:pt>
    <dgm:pt modelId="{0DD57B7F-5B23-4ED4-BB74-ECF396D61CD4}">
      <dgm:prSet/>
      <dgm:spPr/>
      <dgm:t>
        <a:bodyPr/>
        <a:lstStyle/>
        <a:p>
          <a:pPr rtl="0"/>
          <a:r>
            <a:rPr lang="en-GB" b="1" dirty="0" smtClean="0"/>
            <a:t>Company blog filled with great information</a:t>
          </a:r>
          <a:endParaRPr lang="en-GB" b="1" dirty="0"/>
        </a:p>
      </dgm:t>
    </dgm:pt>
    <dgm:pt modelId="{CAA7D939-8E6C-4C66-88F0-CECEBD417E27}" type="parTrans" cxnId="{C0BCBABC-8000-411D-933C-952A11CEABE2}">
      <dgm:prSet/>
      <dgm:spPr/>
      <dgm:t>
        <a:bodyPr/>
        <a:lstStyle/>
        <a:p>
          <a:endParaRPr lang="en-GB"/>
        </a:p>
      </dgm:t>
    </dgm:pt>
    <dgm:pt modelId="{FF0D4E46-D9C6-4D02-B646-9A0DBC42275E}" type="sibTrans" cxnId="{C0BCBABC-8000-411D-933C-952A11CEABE2}">
      <dgm:prSet/>
      <dgm:spPr/>
      <dgm:t>
        <a:bodyPr/>
        <a:lstStyle/>
        <a:p>
          <a:endParaRPr lang="en-GB"/>
        </a:p>
      </dgm:t>
    </dgm:pt>
    <dgm:pt modelId="{D133B98B-9D47-44B3-A082-0A99E10EBFAC}">
      <dgm:prSet/>
      <dgm:spPr/>
      <dgm:t>
        <a:bodyPr/>
        <a:lstStyle/>
        <a:p>
          <a:pPr rtl="0"/>
          <a:r>
            <a:rPr lang="en-GB" b="1" dirty="0" smtClean="0"/>
            <a:t>Link ‘bait’</a:t>
          </a:r>
          <a:endParaRPr lang="en-GB" b="1" dirty="0"/>
        </a:p>
      </dgm:t>
    </dgm:pt>
    <dgm:pt modelId="{97CC8B54-0056-4FF1-9860-9077BB899C6D}" type="parTrans" cxnId="{EF9A2886-11E7-489C-9791-59CF14DEE2A0}">
      <dgm:prSet/>
      <dgm:spPr/>
      <dgm:t>
        <a:bodyPr/>
        <a:lstStyle/>
        <a:p>
          <a:endParaRPr lang="en-GB"/>
        </a:p>
      </dgm:t>
    </dgm:pt>
    <dgm:pt modelId="{BE716D0C-55D7-4F3B-8835-4E46FABC732F}" type="sibTrans" cxnId="{EF9A2886-11E7-489C-9791-59CF14DEE2A0}">
      <dgm:prSet/>
      <dgm:spPr/>
      <dgm:t>
        <a:bodyPr/>
        <a:lstStyle/>
        <a:p>
          <a:endParaRPr lang="en-GB"/>
        </a:p>
      </dgm:t>
    </dgm:pt>
    <dgm:pt modelId="{FF0818EA-17CB-488B-97B1-2CE2AC73D2A4}">
      <dgm:prSet/>
      <dgm:spPr/>
      <dgm:t>
        <a:bodyPr/>
        <a:lstStyle/>
        <a:p>
          <a:pPr rtl="0"/>
          <a:r>
            <a:rPr lang="en-GB" b="1" dirty="0" smtClean="0"/>
            <a:t>Ask for links</a:t>
          </a:r>
          <a:endParaRPr lang="en-GB" b="1" dirty="0"/>
        </a:p>
      </dgm:t>
    </dgm:pt>
    <dgm:pt modelId="{1CF00E37-6C0D-4427-9976-DEA143458309}" type="parTrans" cxnId="{97F93BFA-37FA-4F90-8579-91A1B4CDDB61}">
      <dgm:prSet/>
      <dgm:spPr/>
      <dgm:t>
        <a:bodyPr/>
        <a:lstStyle/>
        <a:p>
          <a:endParaRPr lang="en-GB"/>
        </a:p>
      </dgm:t>
    </dgm:pt>
    <dgm:pt modelId="{14170DD1-5DF6-4D41-9E4F-438FC53385F6}" type="sibTrans" cxnId="{97F93BFA-37FA-4F90-8579-91A1B4CDDB61}">
      <dgm:prSet/>
      <dgm:spPr/>
      <dgm:t>
        <a:bodyPr/>
        <a:lstStyle/>
        <a:p>
          <a:endParaRPr lang="en-GB"/>
        </a:p>
      </dgm:t>
    </dgm:pt>
    <dgm:pt modelId="{DBCE8BD5-ADD8-45C7-81F6-6FA672955E1C}">
      <dgm:prSet/>
      <dgm:spPr/>
      <dgm:t>
        <a:bodyPr/>
        <a:lstStyle/>
        <a:p>
          <a:pPr rtl="0"/>
          <a:r>
            <a:rPr lang="en-GB" b="1" dirty="0" smtClean="0"/>
            <a:t>Social media sites</a:t>
          </a:r>
          <a:endParaRPr lang="en-GB" b="1" dirty="0"/>
        </a:p>
      </dgm:t>
    </dgm:pt>
    <dgm:pt modelId="{603E2CF7-D36B-4BD4-A28E-8AF3EEB698B5}" type="parTrans" cxnId="{BEEC3C89-BE80-4504-B602-C5294C914DFF}">
      <dgm:prSet/>
      <dgm:spPr/>
      <dgm:t>
        <a:bodyPr/>
        <a:lstStyle/>
        <a:p>
          <a:endParaRPr lang="en-GB"/>
        </a:p>
      </dgm:t>
    </dgm:pt>
    <dgm:pt modelId="{81FA566B-4FB3-4C58-BB4B-CEDB30962815}" type="sibTrans" cxnId="{BEEC3C89-BE80-4504-B602-C5294C914DFF}">
      <dgm:prSet/>
      <dgm:spPr/>
      <dgm:t>
        <a:bodyPr/>
        <a:lstStyle/>
        <a:p>
          <a:endParaRPr lang="en-GB"/>
        </a:p>
      </dgm:t>
    </dgm:pt>
    <dgm:pt modelId="{267F31F3-BFA1-4B20-B025-1AFA125B57F1}">
      <dgm:prSet/>
      <dgm:spPr/>
      <dgm:t>
        <a:bodyPr/>
        <a:lstStyle/>
        <a:p>
          <a:pPr rtl="0"/>
          <a:r>
            <a:rPr lang="en-GB" b="1" dirty="0" smtClean="0"/>
            <a:t>Article writing and guest posting</a:t>
          </a:r>
          <a:endParaRPr lang="en-US" b="1" dirty="0"/>
        </a:p>
      </dgm:t>
    </dgm:pt>
    <dgm:pt modelId="{09DBDA97-E35D-4183-8583-780C8CA9F1F0}" type="parTrans" cxnId="{1FA830F2-8EFC-40CE-A6EB-00317F91C510}">
      <dgm:prSet/>
      <dgm:spPr/>
      <dgm:t>
        <a:bodyPr/>
        <a:lstStyle/>
        <a:p>
          <a:endParaRPr lang="en-GB"/>
        </a:p>
      </dgm:t>
    </dgm:pt>
    <dgm:pt modelId="{0B682754-880E-4FA3-A276-073C6D08E74A}" type="sibTrans" cxnId="{1FA830F2-8EFC-40CE-A6EB-00317F91C510}">
      <dgm:prSet/>
      <dgm:spPr/>
      <dgm:t>
        <a:bodyPr/>
        <a:lstStyle/>
        <a:p>
          <a:endParaRPr lang="en-GB"/>
        </a:p>
      </dgm:t>
    </dgm:pt>
    <dgm:pt modelId="{F2135327-2B41-43F7-A8F5-9E87668DB196}" type="pres">
      <dgm:prSet presAssocID="{6754639B-8567-4A6F-98CB-17576B7B4F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646B345-13F3-45D5-9E17-ADDC53984522}" type="pres">
      <dgm:prSet presAssocID="{008D19D0-560B-4755-ABF2-55824A23781B}" presName="compNode" presStyleCnt="0"/>
      <dgm:spPr/>
    </dgm:pt>
    <dgm:pt modelId="{83F78787-E0EC-403E-805C-9A6FC9C66E67}" type="pres">
      <dgm:prSet presAssocID="{008D19D0-560B-4755-ABF2-55824A23781B}" presName="dummyConnPt" presStyleCnt="0"/>
      <dgm:spPr/>
    </dgm:pt>
    <dgm:pt modelId="{D3A78F0C-FA08-4989-97D3-8FDD99751B68}" type="pres">
      <dgm:prSet presAssocID="{008D19D0-560B-4755-ABF2-55824A23781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C1B32-834E-4F18-801D-B718E2361696}" type="pres">
      <dgm:prSet presAssocID="{AA4B06D6-3F16-49B4-BC76-CB99AE345B91}" presName="sibTrans" presStyleLbl="bgSibTrans2D1" presStyleIdx="0" presStyleCnt="8"/>
      <dgm:spPr/>
      <dgm:t>
        <a:bodyPr/>
        <a:lstStyle/>
        <a:p>
          <a:endParaRPr lang="en-GB"/>
        </a:p>
      </dgm:t>
    </dgm:pt>
    <dgm:pt modelId="{45286146-3934-426A-B9CB-4012D6EC941E}" type="pres">
      <dgm:prSet presAssocID="{F9DA1D00-2C0B-487E-AEEF-96A992DA5AAA}" presName="compNode" presStyleCnt="0"/>
      <dgm:spPr/>
    </dgm:pt>
    <dgm:pt modelId="{BDE8CBF4-64B3-418C-9891-B74339765A73}" type="pres">
      <dgm:prSet presAssocID="{F9DA1D00-2C0B-487E-AEEF-96A992DA5AAA}" presName="dummyConnPt" presStyleCnt="0"/>
      <dgm:spPr/>
    </dgm:pt>
    <dgm:pt modelId="{B0AF1759-3B08-49D5-8518-1C0EDC68B9E4}" type="pres">
      <dgm:prSet presAssocID="{F9DA1D00-2C0B-487E-AEEF-96A992DA5A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68D2A7-806E-42EF-8E76-B2B2D018B591}" type="pres">
      <dgm:prSet presAssocID="{E2C47EED-0F8E-4550-B516-7C17FEE8D481}" presName="sibTrans" presStyleLbl="bgSibTrans2D1" presStyleIdx="1" presStyleCnt="8"/>
      <dgm:spPr/>
      <dgm:t>
        <a:bodyPr/>
        <a:lstStyle/>
        <a:p>
          <a:endParaRPr lang="en-GB"/>
        </a:p>
      </dgm:t>
    </dgm:pt>
    <dgm:pt modelId="{B63927B7-8616-47AE-ABE3-C9FAFDB9010D}" type="pres">
      <dgm:prSet presAssocID="{4E360280-3908-42F8-881D-EBC5E1190050}" presName="compNode" presStyleCnt="0"/>
      <dgm:spPr/>
    </dgm:pt>
    <dgm:pt modelId="{51EC47E2-9263-4C34-A57E-B97DB7B60E68}" type="pres">
      <dgm:prSet presAssocID="{4E360280-3908-42F8-881D-EBC5E1190050}" presName="dummyConnPt" presStyleCnt="0"/>
      <dgm:spPr/>
    </dgm:pt>
    <dgm:pt modelId="{DF2E48BA-5EC2-40F2-9558-1B97D7BE9112}" type="pres">
      <dgm:prSet presAssocID="{4E360280-3908-42F8-881D-EBC5E119005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1DECC-FD38-4052-B5BF-948FED1EFAF0}" type="pres">
      <dgm:prSet presAssocID="{7838DB47-3D87-438E-9702-2F9DB5F4D7FD}" presName="sibTrans" presStyleLbl="bgSibTrans2D1" presStyleIdx="2" presStyleCnt="8"/>
      <dgm:spPr/>
      <dgm:t>
        <a:bodyPr/>
        <a:lstStyle/>
        <a:p>
          <a:endParaRPr lang="en-GB"/>
        </a:p>
      </dgm:t>
    </dgm:pt>
    <dgm:pt modelId="{8C8A2734-6A17-410D-9F23-5027D941E850}" type="pres">
      <dgm:prSet presAssocID="{072F5C93-F719-4FD7-AD69-F31818FBA05F}" presName="compNode" presStyleCnt="0"/>
      <dgm:spPr/>
    </dgm:pt>
    <dgm:pt modelId="{DF802FED-1E93-422E-B86C-F54B8ED84C41}" type="pres">
      <dgm:prSet presAssocID="{072F5C93-F719-4FD7-AD69-F31818FBA05F}" presName="dummyConnPt" presStyleCnt="0"/>
      <dgm:spPr/>
    </dgm:pt>
    <dgm:pt modelId="{D446B031-4F56-4F7A-82AE-F6BF215E002E}" type="pres">
      <dgm:prSet presAssocID="{072F5C93-F719-4FD7-AD69-F31818FBA05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2AB20-4B92-4D7C-BC6F-C479117E5B8F}" type="pres">
      <dgm:prSet presAssocID="{D2837B06-8FDE-4D49-9157-70300DC570DC}" presName="sibTrans" presStyleLbl="bgSibTrans2D1" presStyleIdx="3" presStyleCnt="8"/>
      <dgm:spPr/>
      <dgm:t>
        <a:bodyPr/>
        <a:lstStyle/>
        <a:p>
          <a:endParaRPr lang="en-GB"/>
        </a:p>
      </dgm:t>
    </dgm:pt>
    <dgm:pt modelId="{42888921-D7F2-4D5F-B47E-E41C2646B680}" type="pres">
      <dgm:prSet presAssocID="{0DD57B7F-5B23-4ED4-BB74-ECF396D61CD4}" presName="compNode" presStyleCnt="0"/>
      <dgm:spPr/>
    </dgm:pt>
    <dgm:pt modelId="{82D06A67-2FDB-4260-97EE-B7673F375CDD}" type="pres">
      <dgm:prSet presAssocID="{0DD57B7F-5B23-4ED4-BB74-ECF396D61CD4}" presName="dummyConnPt" presStyleCnt="0"/>
      <dgm:spPr/>
    </dgm:pt>
    <dgm:pt modelId="{04B65AA4-A0A0-4C14-9D50-564C8ED28C93}" type="pres">
      <dgm:prSet presAssocID="{0DD57B7F-5B23-4ED4-BB74-ECF396D61CD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3DF26-F3AA-48D0-A327-23EFEB33EA05}" type="pres">
      <dgm:prSet presAssocID="{FF0D4E46-D9C6-4D02-B646-9A0DBC42275E}" presName="sibTrans" presStyleLbl="bgSibTrans2D1" presStyleIdx="4" presStyleCnt="8"/>
      <dgm:spPr/>
      <dgm:t>
        <a:bodyPr/>
        <a:lstStyle/>
        <a:p>
          <a:endParaRPr lang="en-GB"/>
        </a:p>
      </dgm:t>
    </dgm:pt>
    <dgm:pt modelId="{7458301A-397A-44AA-8907-18D8B904D302}" type="pres">
      <dgm:prSet presAssocID="{D133B98B-9D47-44B3-A082-0A99E10EBFAC}" presName="compNode" presStyleCnt="0"/>
      <dgm:spPr/>
    </dgm:pt>
    <dgm:pt modelId="{4F2507B9-B1CB-4D5C-B7C5-64B2D2A184D2}" type="pres">
      <dgm:prSet presAssocID="{D133B98B-9D47-44B3-A082-0A99E10EBFAC}" presName="dummyConnPt" presStyleCnt="0"/>
      <dgm:spPr/>
    </dgm:pt>
    <dgm:pt modelId="{282B56EE-CCDE-48BB-9CE6-2A6A1333F0FE}" type="pres">
      <dgm:prSet presAssocID="{D133B98B-9D47-44B3-A082-0A99E10EBFA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E09C08-7F81-44D8-A6A9-C0567212A934}" type="pres">
      <dgm:prSet presAssocID="{BE716D0C-55D7-4F3B-8835-4E46FABC732F}" presName="sibTrans" presStyleLbl="bgSibTrans2D1" presStyleIdx="5" presStyleCnt="8"/>
      <dgm:spPr/>
      <dgm:t>
        <a:bodyPr/>
        <a:lstStyle/>
        <a:p>
          <a:endParaRPr lang="en-GB"/>
        </a:p>
      </dgm:t>
    </dgm:pt>
    <dgm:pt modelId="{9E30DD18-3C4E-4E01-A31E-3246E76D051A}" type="pres">
      <dgm:prSet presAssocID="{FF0818EA-17CB-488B-97B1-2CE2AC73D2A4}" presName="compNode" presStyleCnt="0"/>
      <dgm:spPr/>
    </dgm:pt>
    <dgm:pt modelId="{52284EC1-8CDC-403D-934F-B911E86634F4}" type="pres">
      <dgm:prSet presAssocID="{FF0818EA-17CB-488B-97B1-2CE2AC73D2A4}" presName="dummyConnPt" presStyleCnt="0"/>
      <dgm:spPr/>
    </dgm:pt>
    <dgm:pt modelId="{29E16D0B-4E2B-4ED9-8E8C-B065945558BA}" type="pres">
      <dgm:prSet presAssocID="{FF0818EA-17CB-488B-97B1-2CE2AC73D2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529EFF-3478-4A9D-A15C-09E7F5516025}" type="pres">
      <dgm:prSet presAssocID="{14170DD1-5DF6-4D41-9E4F-438FC53385F6}" presName="sibTrans" presStyleLbl="bgSibTrans2D1" presStyleIdx="6" presStyleCnt="8"/>
      <dgm:spPr/>
      <dgm:t>
        <a:bodyPr/>
        <a:lstStyle/>
        <a:p>
          <a:endParaRPr lang="en-GB"/>
        </a:p>
      </dgm:t>
    </dgm:pt>
    <dgm:pt modelId="{285B92F5-EDEB-449C-92C0-02B4278548FA}" type="pres">
      <dgm:prSet presAssocID="{DBCE8BD5-ADD8-45C7-81F6-6FA672955E1C}" presName="compNode" presStyleCnt="0"/>
      <dgm:spPr/>
    </dgm:pt>
    <dgm:pt modelId="{B48F53CA-C7F2-4A74-AA41-F43AC76C95E9}" type="pres">
      <dgm:prSet presAssocID="{DBCE8BD5-ADD8-45C7-81F6-6FA672955E1C}" presName="dummyConnPt" presStyleCnt="0"/>
      <dgm:spPr/>
    </dgm:pt>
    <dgm:pt modelId="{959A88C8-8724-4298-988F-B89F576C799E}" type="pres">
      <dgm:prSet presAssocID="{DBCE8BD5-ADD8-45C7-81F6-6FA672955E1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FA106-3DAF-41AF-A8EE-128FC8003AFA}" type="pres">
      <dgm:prSet presAssocID="{81FA566B-4FB3-4C58-BB4B-CEDB30962815}" presName="sibTrans" presStyleLbl="bgSibTrans2D1" presStyleIdx="7" presStyleCnt="8"/>
      <dgm:spPr/>
      <dgm:t>
        <a:bodyPr/>
        <a:lstStyle/>
        <a:p>
          <a:endParaRPr lang="en-GB"/>
        </a:p>
      </dgm:t>
    </dgm:pt>
    <dgm:pt modelId="{89C28DCE-E4E3-48A1-BF89-706BB4C65519}" type="pres">
      <dgm:prSet presAssocID="{267F31F3-BFA1-4B20-B025-1AFA125B57F1}" presName="compNode" presStyleCnt="0"/>
      <dgm:spPr/>
    </dgm:pt>
    <dgm:pt modelId="{4AEFEEB4-6889-4BDC-B6C2-A0190C4ED804}" type="pres">
      <dgm:prSet presAssocID="{267F31F3-BFA1-4B20-B025-1AFA125B57F1}" presName="dummyConnPt" presStyleCnt="0"/>
      <dgm:spPr/>
    </dgm:pt>
    <dgm:pt modelId="{6C0FA96D-93D4-42D0-99FD-0D3280FE7CFE}" type="pres">
      <dgm:prSet presAssocID="{267F31F3-BFA1-4B20-B025-1AFA125B57F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193F75-554C-4BC4-807A-C7D473A66F9E}" type="presOf" srcId="{072F5C93-F719-4FD7-AD69-F31818FBA05F}" destId="{D446B031-4F56-4F7A-82AE-F6BF215E002E}" srcOrd="0" destOrd="0" presId="urn:microsoft.com/office/officeart/2005/8/layout/bProcess4"/>
    <dgm:cxn modelId="{5CC6D2AD-CCC0-4453-9262-1C09A6AFF2D6}" srcId="{6754639B-8567-4A6F-98CB-17576B7B4F62}" destId="{008D19D0-560B-4755-ABF2-55824A23781B}" srcOrd="0" destOrd="0" parTransId="{EDDE56C3-1463-4E10-8585-5422A719B1FE}" sibTransId="{AA4B06D6-3F16-49B4-BC76-CB99AE345B91}"/>
    <dgm:cxn modelId="{269950BF-8878-4484-986B-9F0DDB28FC6D}" type="presOf" srcId="{7838DB47-3D87-438E-9702-2F9DB5F4D7FD}" destId="{D4B1DECC-FD38-4052-B5BF-948FED1EFAF0}" srcOrd="0" destOrd="0" presId="urn:microsoft.com/office/officeart/2005/8/layout/bProcess4"/>
    <dgm:cxn modelId="{D287A3F5-5629-4836-B991-EC19F5A703AF}" srcId="{6754639B-8567-4A6F-98CB-17576B7B4F62}" destId="{4E360280-3908-42F8-881D-EBC5E1190050}" srcOrd="2" destOrd="0" parTransId="{DE748A91-13B5-467C-84E5-2DE6F1C41FF2}" sibTransId="{7838DB47-3D87-438E-9702-2F9DB5F4D7FD}"/>
    <dgm:cxn modelId="{CB8FCDE7-8AC7-483B-8E20-4ABF3E08EA43}" type="presOf" srcId="{6754639B-8567-4A6F-98CB-17576B7B4F62}" destId="{F2135327-2B41-43F7-A8F5-9E87668DB196}" srcOrd="0" destOrd="0" presId="urn:microsoft.com/office/officeart/2005/8/layout/bProcess4"/>
    <dgm:cxn modelId="{37328F4C-BCB9-45A3-B1BE-B7EB5E894F81}" srcId="{6754639B-8567-4A6F-98CB-17576B7B4F62}" destId="{F9DA1D00-2C0B-487E-AEEF-96A992DA5AAA}" srcOrd="1" destOrd="0" parTransId="{28295AE4-C79E-4618-8B2F-C39981AC4094}" sibTransId="{E2C47EED-0F8E-4550-B516-7C17FEE8D481}"/>
    <dgm:cxn modelId="{BEEC3C89-BE80-4504-B602-C5294C914DFF}" srcId="{6754639B-8567-4A6F-98CB-17576B7B4F62}" destId="{DBCE8BD5-ADD8-45C7-81F6-6FA672955E1C}" srcOrd="7" destOrd="0" parTransId="{603E2CF7-D36B-4BD4-A28E-8AF3EEB698B5}" sibTransId="{81FA566B-4FB3-4C58-BB4B-CEDB30962815}"/>
    <dgm:cxn modelId="{8371E277-E750-4BBF-91FB-F69FE7A3D6FD}" type="presOf" srcId="{FF0D4E46-D9C6-4D02-B646-9A0DBC42275E}" destId="{B8A3DF26-F3AA-48D0-A327-23EFEB33EA05}" srcOrd="0" destOrd="0" presId="urn:microsoft.com/office/officeart/2005/8/layout/bProcess4"/>
    <dgm:cxn modelId="{EFE398F5-424C-499C-8ECE-4705B00C1176}" type="presOf" srcId="{0DD57B7F-5B23-4ED4-BB74-ECF396D61CD4}" destId="{04B65AA4-A0A0-4C14-9D50-564C8ED28C93}" srcOrd="0" destOrd="0" presId="urn:microsoft.com/office/officeart/2005/8/layout/bProcess4"/>
    <dgm:cxn modelId="{FA7CD885-A33A-4E4F-9440-A681FA911F47}" type="presOf" srcId="{D133B98B-9D47-44B3-A082-0A99E10EBFAC}" destId="{282B56EE-CCDE-48BB-9CE6-2A6A1333F0FE}" srcOrd="0" destOrd="0" presId="urn:microsoft.com/office/officeart/2005/8/layout/bProcess4"/>
    <dgm:cxn modelId="{0413BA8B-5E6D-40FC-8F4E-929060D504CC}" type="presOf" srcId="{AA4B06D6-3F16-49B4-BC76-CB99AE345B91}" destId="{A7EC1B32-834E-4F18-801D-B718E2361696}" srcOrd="0" destOrd="0" presId="urn:microsoft.com/office/officeart/2005/8/layout/bProcess4"/>
    <dgm:cxn modelId="{96119233-BCFD-43B6-9AE2-EE66E80044CA}" type="presOf" srcId="{14170DD1-5DF6-4D41-9E4F-438FC53385F6}" destId="{E9529EFF-3478-4A9D-A15C-09E7F5516025}" srcOrd="0" destOrd="0" presId="urn:microsoft.com/office/officeart/2005/8/layout/bProcess4"/>
    <dgm:cxn modelId="{6C6CC171-DF95-4247-8965-8F9392CDE7F4}" type="presOf" srcId="{267F31F3-BFA1-4B20-B025-1AFA125B57F1}" destId="{6C0FA96D-93D4-42D0-99FD-0D3280FE7CFE}" srcOrd="0" destOrd="0" presId="urn:microsoft.com/office/officeart/2005/8/layout/bProcess4"/>
    <dgm:cxn modelId="{EF9A2886-11E7-489C-9791-59CF14DEE2A0}" srcId="{6754639B-8567-4A6F-98CB-17576B7B4F62}" destId="{D133B98B-9D47-44B3-A082-0A99E10EBFAC}" srcOrd="5" destOrd="0" parTransId="{97CC8B54-0056-4FF1-9860-9077BB899C6D}" sibTransId="{BE716D0C-55D7-4F3B-8835-4E46FABC732F}"/>
    <dgm:cxn modelId="{BCAEED7F-E38E-407E-A0D9-26AE11AC2832}" type="presOf" srcId="{FF0818EA-17CB-488B-97B1-2CE2AC73D2A4}" destId="{29E16D0B-4E2B-4ED9-8E8C-B065945558BA}" srcOrd="0" destOrd="0" presId="urn:microsoft.com/office/officeart/2005/8/layout/bProcess4"/>
    <dgm:cxn modelId="{C0BCBABC-8000-411D-933C-952A11CEABE2}" srcId="{6754639B-8567-4A6F-98CB-17576B7B4F62}" destId="{0DD57B7F-5B23-4ED4-BB74-ECF396D61CD4}" srcOrd="4" destOrd="0" parTransId="{CAA7D939-8E6C-4C66-88F0-CECEBD417E27}" sibTransId="{FF0D4E46-D9C6-4D02-B646-9A0DBC42275E}"/>
    <dgm:cxn modelId="{110A17B4-4727-457E-BA62-15EB2BCB3036}" type="presOf" srcId="{008D19D0-560B-4755-ABF2-55824A23781B}" destId="{D3A78F0C-FA08-4989-97D3-8FDD99751B68}" srcOrd="0" destOrd="0" presId="urn:microsoft.com/office/officeart/2005/8/layout/bProcess4"/>
    <dgm:cxn modelId="{1FA830F2-8EFC-40CE-A6EB-00317F91C510}" srcId="{6754639B-8567-4A6F-98CB-17576B7B4F62}" destId="{267F31F3-BFA1-4B20-B025-1AFA125B57F1}" srcOrd="8" destOrd="0" parTransId="{09DBDA97-E35D-4183-8583-780C8CA9F1F0}" sibTransId="{0B682754-880E-4FA3-A276-073C6D08E74A}"/>
    <dgm:cxn modelId="{84477B8F-1662-41F5-9CF6-ED47B377C786}" srcId="{6754639B-8567-4A6F-98CB-17576B7B4F62}" destId="{072F5C93-F719-4FD7-AD69-F31818FBA05F}" srcOrd="3" destOrd="0" parTransId="{D88AC309-D0CB-4A9B-9566-514BFD9A95CC}" sibTransId="{D2837B06-8FDE-4D49-9157-70300DC570DC}"/>
    <dgm:cxn modelId="{B99CC312-3F3D-4E5F-9F70-7DAD452FD5C4}" type="presOf" srcId="{BE716D0C-55D7-4F3B-8835-4E46FABC732F}" destId="{FAE09C08-7F81-44D8-A6A9-C0567212A934}" srcOrd="0" destOrd="0" presId="urn:microsoft.com/office/officeart/2005/8/layout/bProcess4"/>
    <dgm:cxn modelId="{4A346B40-2DB8-4F84-A1D4-B77D8D424793}" type="presOf" srcId="{D2837B06-8FDE-4D49-9157-70300DC570DC}" destId="{6F92AB20-4B92-4D7C-BC6F-C479117E5B8F}" srcOrd="0" destOrd="0" presId="urn:microsoft.com/office/officeart/2005/8/layout/bProcess4"/>
    <dgm:cxn modelId="{0C68E4C5-49FD-4EE2-8C3D-7C0E5B519373}" type="presOf" srcId="{DBCE8BD5-ADD8-45C7-81F6-6FA672955E1C}" destId="{959A88C8-8724-4298-988F-B89F576C799E}" srcOrd="0" destOrd="0" presId="urn:microsoft.com/office/officeart/2005/8/layout/bProcess4"/>
    <dgm:cxn modelId="{CC03DF70-4B0E-4A26-A3D1-F8AFB7960ADD}" type="presOf" srcId="{4E360280-3908-42F8-881D-EBC5E1190050}" destId="{DF2E48BA-5EC2-40F2-9558-1B97D7BE9112}" srcOrd="0" destOrd="0" presId="urn:microsoft.com/office/officeart/2005/8/layout/bProcess4"/>
    <dgm:cxn modelId="{EA24D3CF-BC56-4E58-A6AF-B1BF303EB8C1}" type="presOf" srcId="{81FA566B-4FB3-4C58-BB4B-CEDB30962815}" destId="{D3BFA106-3DAF-41AF-A8EE-128FC8003AFA}" srcOrd="0" destOrd="0" presId="urn:microsoft.com/office/officeart/2005/8/layout/bProcess4"/>
    <dgm:cxn modelId="{F609D656-7267-404E-AD65-FF79D321EBB5}" type="presOf" srcId="{E2C47EED-0F8E-4550-B516-7C17FEE8D481}" destId="{A568D2A7-806E-42EF-8E76-B2B2D018B591}" srcOrd="0" destOrd="0" presId="urn:microsoft.com/office/officeart/2005/8/layout/bProcess4"/>
    <dgm:cxn modelId="{97F93BFA-37FA-4F90-8579-91A1B4CDDB61}" srcId="{6754639B-8567-4A6F-98CB-17576B7B4F62}" destId="{FF0818EA-17CB-488B-97B1-2CE2AC73D2A4}" srcOrd="6" destOrd="0" parTransId="{1CF00E37-6C0D-4427-9976-DEA143458309}" sibTransId="{14170DD1-5DF6-4D41-9E4F-438FC53385F6}"/>
    <dgm:cxn modelId="{BB4C5924-C8A2-484F-9878-BF114115EEC0}" type="presOf" srcId="{F9DA1D00-2C0B-487E-AEEF-96A992DA5AAA}" destId="{B0AF1759-3B08-49D5-8518-1C0EDC68B9E4}" srcOrd="0" destOrd="0" presId="urn:microsoft.com/office/officeart/2005/8/layout/bProcess4"/>
    <dgm:cxn modelId="{6E4BC0FF-13D8-4EE0-A113-3234B2E8386F}" type="presParOf" srcId="{F2135327-2B41-43F7-A8F5-9E87668DB196}" destId="{2646B345-13F3-45D5-9E17-ADDC53984522}" srcOrd="0" destOrd="0" presId="urn:microsoft.com/office/officeart/2005/8/layout/bProcess4"/>
    <dgm:cxn modelId="{62761D5D-01D3-4B93-AEF5-84DC66A6336B}" type="presParOf" srcId="{2646B345-13F3-45D5-9E17-ADDC53984522}" destId="{83F78787-E0EC-403E-805C-9A6FC9C66E67}" srcOrd="0" destOrd="0" presId="urn:microsoft.com/office/officeart/2005/8/layout/bProcess4"/>
    <dgm:cxn modelId="{04218CD0-D7FC-4CB6-8CC3-85480D03FB1B}" type="presParOf" srcId="{2646B345-13F3-45D5-9E17-ADDC53984522}" destId="{D3A78F0C-FA08-4989-97D3-8FDD99751B68}" srcOrd="1" destOrd="0" presId="urn:microsoft.com/office/officeart/2005/8/layout/bProcess4"/>
    <dgm:cxn modelId="{333E055E-957C-4DAC-8BDD-06CFAAFF1048}" type="presParOf" srcId="{F2135327-2B41-43F7-A8F5-9E87668DB196}" destId="{A7EC1B32-834E-4F18-801D-B718E2361696}" srcOrd="1" destOrd="0" presId="urn:microsoft.com/office/officeart/2005/8/layout/bProcess4"/>
    <dgm:cxn modelId="{50D6587B-BA06-4732-B250-09DAA3053683}" type="presParOf" srcId="{F2135327-2B41-43F7-A8F5-9E87668DB196}" destId="{45286146-3934-426A-B9CB-4012D6EC941E}" srcOrd="2" destOrd="0" presId="urn:microsoft.com/office/officeart/2005/8/layout/bProcess4"/>
    <dgm:cxn modelId="{ED07153B-E8AD-43D7-975C-03B4ED2F84BA}" type="presParOf" srcId="{45286146-3934-426A-B9CB-4012D6EC941E}" destId="{BDE8CBF4-64B3-418C-9891-B74339765A73}" srcOrd="0" destOrd="0" presId="urn:microsoft.com/office/officeart/2005/8/layout/bProcess4"/>
    <dgm:cxn modelId="{C7DCCE85-96A6-403C-B1F2-0DA6B1E5403E}" type="presParOf" srcId="{45286146-3934-426A-B9CB-4012D6EC941E}" destId="{B0AF1759-3B08-49D5-8518-1C0EDC68B9E4}" srcOrd="1" destOrd="0" presId="urn:microsoft.com/office/officeart/2005/8/layout/bProcess4"/>
    <dgm:cxn modelId="{85141BB3-7E5A-4591-B8BE-44A35C78A0E9}" type="presParOf" srcId="{F2135327-2B41-43F7-A8F5-9E87668DB196}" destId="{A568D2A7-806E-42EF-8E76-B2B2D018B591}" srcOrd="3" destOrd="0" presId="urn:microsoft.com/office/officeart/2005/8/layout/bProcess4"/>
    <dgm:cxn modelId="{9100EC74-3EA3-43B9-8EE7-522B427ED5FB}" type="presParOf" srcId="{F2135327-2B41-43F7-A8F5-9E87668DB196}" destId="{B63927B7-8616-47AE-ABE3-C9FAFDB9010D}" srcOrd="4" destOrd="0" presId="urn:microsoft.com/office/officeart/2005/8/layout/bProcess4"/>
    <dgm:cxn modelId="{DE4CD187-089E-4709-ABDD-8309AFF6C9FF}" type="presParOf" srcId="{B63927B7-8616-47AE-ABE3-C9FAFDB9010D}" destId="{51EC47E2-9263-4C34-A57E-B97DB7B60E68}" srcOrd="0" destOrd="0" presId="urn:microsoft.com/office/officeart/2005/8/layout/bProcess4"/>
    <dgm:cxn modelId="{BE90B7C0-DE46-41FD-A668-2ABF9357CF04}" type="presParOf" srcId="{B63927B7-8616-47AE-ABE3-C9FAFDB9010D}" destId="{DF2E48BA-5EC2-40F2-9558-1B97D7BE9112}" srcOrd="1" destOrd="0" presId="urn:microsoft.com/office/officeart/2005/8/layout/bProcess4"/>
    <dgm:cxn modelId="{C87CCFDD-1924-4393-A07B-61AC98BE59B3}" type="presParOf" srcId="{F2135327-2B41-43F7-A8F5-9E87668DB196}" destId="{D4B1DECC-FD38-4052-B5BF-948FED1EFAF0}" srcOrd="5" destOrd="0" presId="urn:microsoft.com/office/officeart/2005/8/layout/bProcess4"/>
    <dgm:cxn modelId="{8CA10F09-330E-4326-998D-380B646307D9}" type="presParOf" srcId="{F2135327-2B41-43F7-A8F5-9E87668DB196}" destId="{8C8A2734-6A17-410D-9F23-5027D941E850}" srcOrd="6" destOrd="0" presId="urn:microsoft.com/office/officeart/2005/8/layout/bProcess4"/>
    <dgm:cxn modelId="{ACFD9737-C657-46B7-BA96-AE94F36BEDAB}" type="presParOf" srcId="{8C8A2734-6A17-410D-9F23-5027D941E850}" destId="{DF802FED-1E93-422E-B86C-F54B8ED84C41}" srcOrd="0" destOrd="0" presId="urn:microsoft.com/office/officeart/2005/8/layout/bProcess4"/>
    <dgm:cxn modelId="{B2B8E669-A616-4DF3-AC46-2CF1C2E17C94}" type="presParOf" srcId="{8C8A2734-6A17-410D-9F23-5027D941E850}" destId="{D446B031-4F56-4F7A-82AE-F6BF215E002E}" srcOrd="1" destOrd="0" presId="urn:microsoft.com/office/officeart/2005/8/layout/bProcess4"/>
    <dgm:cxn modelId="{E6CA5CB8-E13C-4E0E-8EE5-A7F6FDE58A5A}" type="presParOf" srcId="{F2135327-2B41-43F7-A8F5-9E87668DB196}" destId="{6F92AB20-4B92-4D7C-BC6F-C479117E5B8F}" srcOrd="7" destOrd="0" presId="urn:microsoft.com/office/officeart/2005/8/layout/bProcess4"/>
    <dgm:cxn modelId="{43C5553A-5D7A-48EF-9DE8-0A68B35CEAA6}" type="presParOf" srcId="{F2135327-2B41-43F7-A8F5-9E87668DB196}" destId="{42888921-D7F2-4D5F-B47E-E41C2646B680}" srcOrd="8" destOrd="0" presId="urn:microsoft.com/office/officeart/2005/8/layout/bProcess4"/>
    <dgm:cxn modelId="{5907909F-F76F-4323-9396-0EBC154EC88F}" type="presParOf" srcId="{42888921-D7F2-4D5F-B47E-E41C2646B680}" destId="{82D06A67-2FDB-4260-97EE-B7673F375CDD}" srcOrd="0" destOrd="0" presId="urn:microsoft.com/office/officeart/2005/8/layout/bProcess4"/>
    <dgm:cxn modelId="{69EA084F-1D74-42D3-A230-F7059C6BB7A2}" type="presParOf" srcId="{42888921-D7F2-4D5F-B47E-E41C2646B680}" destId="{04B65AA4-A0A0-4C14-9D50-564C8ED28C93}" srcOrd="1" destOrd="0" presId="urn:microsoft.com/office/officeart/2005/8/layout/bProcess4"/>
    <dgm:cxn modelId="{870DF31E-7FA4-40B6-8DFD-604DE39A77D2}" type="presParOf" srcId="{F2135327-2B41-43F7-A8F5-9E87668DB196}" destId="{B8A3DF26-F3AA-48D0-A327-23EFEB33EA05}" srcOrd="9" destOrd="0" presId="urn:microsoft.com/office/officeart/2005/8/layout/bProcess4"/>
    <dgm:cxn modelId="{A236098E-D249-4032-AF1F-BC3854C5D7A5}" type="presParOf" srcId="{F2135327-2B41-43F7-A8F5-9E87668DB196}" destId="{7458301A-397A-44AA-8907-18D8B904D302}" srcOrd="10" destOrd="0" presId="urn:microsoft.com/office/officeart/2005/8/layout/bProcess4"/>
    <dgm:cxn modelId="{5FAA5EEF-C0B0-4BAD-A3F2-39271B636EB1}" type="presParOf" srcId="{7458301A-397A-44AA-8907-18D8B904D302}" destId="{4F2507B9-B1CB-4D5C-B7C5-64B2D2A184D2}" srcOrd="0" destOrd="0" presId="urn:microsoft.com/office/officeart/2005/8/layout/bProcess4"/>
    <dgm:cxn modelId="{F532076B-258D-46BF-B47F-DD5EDADE8975}" type="presParOf" srcId="{7458301A-397A-44AA-8907-18D8B904D302}" destId="{282B56EE-CCDE-48BB-9CE6-2A6A1333F0FE}" srcOrd="1" destOrd="0" presId="urn:microsoft.com/office/officeart/2005/8/layout/bProcess4"/>
    <dgm:cxn modelId="{1061BFAF-575D-4E67-A15E-2541A133305C}" type="presParOf" srcId="{F2135327-2B41-43F7-A8F5-9E87668DB196}" destId="{FAE09C08-7F81-44D8-A6A9-C0567212A934}" srcOrd="11" destOrd="0" presId="urn:microsoft.com/office/officeart/2005/8/layout/bProcess4"/>
    <dgm:cxn modelId="{089F4B7E-7F56-44DF-9DBF-3887B89CC89D}" type="presParOf" srcId="{F2135327-2B41-43F7-A8F5-9E87668DB196}" destId="{9E30DD18-3C4E-4E01-A31E-3246E76D051A}" srcOrd="12" destOrd="0" presId="urn:microsoft.com/office/officeart/2005/8/layout/bProcess4"/>
    <dgm:cxn modelId="{DD62D9B1-4D8B-41A2-BC43-2681AC2E1F61}" type="presParOf" srcId="{9E30DD18-3C4E-4E01-A31E-3246E76D051A}" destId="{52284EC1-8CDC-403D-934F-B911E86634F4}" srcOrd="0" destOrd="0" presId="urn:microsoft.com/office/officeart/2005/8/layout/bProcess4"/>
    <dgm:cxn modelId="{96CB6C58-A577-4DCF-9166-39CA8EE41388}" type="presParOf" srcId="{9E30DD18-3C4E-4E01-A31E-3246E76D051A}" destId="{29E16D0B-4E2B-4ED9-8E8C-B065945558BA}" srcOrd="1" destOrd="0" presId="urn:microsoft.com/office/officeart/2005/8/layout/bProcess4"/>
    <dgm:cxn modelId="{93506BE8-A714-4AC2-BFFD-CE66D13C2E47}" type="presParOf" srcId="{F2135327-2B41-43F7-A8F5-9E87668DB196}" destId="{E9529EFF-3478-4A9D-A15C-09E7F5516025}" srcOrd="13" destOrd="0" presId="urn:microsoft.com/office/officeart/2005/8/layout/bProcess4"/>
    <dgm:cxn modelId="{82D896DF-24CC-4565-A2AC-4D40371C0294}" type="presParOf" srcId="{F2135327-2B41-43F7-A8F5-9E87668DB196}" destId="{285B92F5-EDEB-449C-92C0-02B4278548FA}" srcOrd="14" destOrd="0" presId="urn:microsoft.com/office/officeart/2005/8/layout/bProcess4"/>
    <dgm:cxn modelId="{271B7BF0-0F99-47CE-A08E-07B6EBF830CF}" type="presParOf" srcId="{285B92F5-EDEB-449C-92C0-02B4278548FA}" destId="{B48F53CA-C7F2-4A74-AA41-F43AC76C95E9}" srcOrd="0" destOrd="0" presId="urn:microsoft.com/office/officeart/2005/8/layout/bProcess4"/>
    <dgm:cxn modelId="{16AE596B-E184-498A-8716-3387D778B4A5}" type="presParOf" srcId="{285B92F5-EDEB-449C-92C0-02B4278548FA}" destId="{959A88C8-8724-4298-988F-B89F576C799E}" srcOrd="1" destOrd="0" presId="urn:microsoft.com/office/officeart/2005/8/layout/bProcess4"/>
    <dgm:cxn modelId="{5D56D2F8-2690-4699-BC0B-F5F2E5BEBC43}" type="presParOf" srcId="{F2135327-2B41-43F7-A8F5-9E87668DB196}" destId="{D3BFA106-3DAF-41AF-A8EE-128FC8003AFA}" srcOrd="15" destOrd="0" presId="urn:microsoft.com/office/officeart/2005/8/layout/bProcess4"/>
    <dgm:cxn modelId="{07AFA149-8247-40B7-A748-B35B6035BBCA}" type="presParOf" srcId="{F2135327-2B41-43F7-A8F5-9E87668DB196}" destId="{89C28DCE-E4E3-48A1-BF89-706BB4C65519}" srcOrd="16" destOrd="0" presId="urn:microsoft.com/office/officeart/2005/8/layout/bProcess4"/>
    <dgm:cxn modelId="{CAFA2840-FA97-4E26-9EEB-92D9FD06E521}" type="presParOf" srcId="{89C28DCE-E4E3-48A1-BF89-706BB4C65519}" destId="{4AEFEEB4-6889-4BDC-B6C2-A0190C4ED804}" srcOrd="0" destOrd="0" presId="urn:microsoft.com/office/officeart/2005/8/layout/bProcess4"/>
    <dgm:cxn modelId="{DE6F6C5A-F969-45D5-93B2-41F84DE5974C}" type="presParOf" srcId="{89C28DCE-E4E3-48A1-BF89-706BB4C65519}" destId="{6C0FA96D-93D4-42D0-99FD-0D3280FE7CF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952912-FADB-4626-8C18-29D9747FDAA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926DAFF6-B2AE-45EC-BB1C-5247EB4C222D}">
      <dgm:prSet/>
      <dgm:spPr/>
      <dgm:t>
        <a:bodyPr/>
        <a:lstStyle/>
        <a:p>
          <a:pPr rtl="0"/>
          <a:r>
            <a:rPr lang="en-GB" dirty="0" smtClean="0"/>
            <a:t>Conversation</a:t>
          </a:r>
          <a:endParaRPr lang="en-GB" dirty="0"/>
        </a:p>
      </dgm:t>
    </dgm:pt>
    <dgm:pt modelId="{F7047BC2-8646-45A9-A37E-6B89B915C5CA}" type="parTrans" cxnId="{369AAB8A-FA2A-4143-9789-9784F810BAAE}">
      <dgm:prSet/>
      <dgm:spPr/>
      <dgm:t>
        <a:bodyPr/>
        <a:lstStyle/>
        <a:p>
          <a:endParaRPr lang="en-GB"/>
        </a:p>
      </dgm:t>
    </dgm:pt>
    <dgm:pt modelId="{4B0CF421-BF59-43FF-87F8-0ABD788E605A}" type="sibTrans" cxnId="{369AAB8A-FA2A-4143-9789-9784F810BAAE}">
      <dgm:prSet/>
      <dgm:spPr/>
      <dgm:t>
        <a:bodyPr/>
        <a:lstStyle/>
        <a:p>
          <a:endParaRPr lang="en-GB"/>
        </a:p>
      </dgm:t>
    </dgm:pt>
    <dgm:pt modelId="{525F9695-C72E-4F53-A750-C1214CDA1097}">
      <dgm:prSet/>
      <dgm:spPr/>
      <dgm:t>
        <a:bodyPr/>
        <a:lstStyle/>
        <a:p>
          <a:pPr rtl="0"/>
          <a:r>
            <a:rPr lang="en-GB" dirty="0" smtClean="0"/>
            <a:t>Networking</a:t>
          </a:r>
          <a:endParaRPr lang="en-GB" dirty="0"/>
        </a:p>
      </dgm:t>
    </dgm:pt>
    <dgm:pt modelId="{69846B5D-6898-47D0-BB40-471A01376BEF}" type="parTrans" cxnId="{0A3B8065-D024-48E2-97DC-99385CB4B8A4}">
      <dgm:prSet/>
      <dgm:spPr/>
      <dgm:t>
        <a:bodyPr/>
        <a:lstStyle/>
        <a:p>
          <a:endParaRPr lang="en-GB"/>
        </a:p>
      </dgm:t>
    </dgm:pt>
    <dgm:pt modelId="{B0790B0B-E6E8-4E39-9D4D-015504C5B91B}" type="sibTrans" cxnId="{0A3B8065-D024-48E2-97DC-99385CB4B8A4}">
      <dgm:prSet/>
      <dgm:spPr/>
      <dgm:t>
        <a:bodyPr/>
        <a:lstStyle/>
        <a:p>
          <a:endParaRPr lang="en-GB"/>
        </a:p>
      </dgm:t>
    </dgm:pt>
    <dgm:pt modelId="{55070938-8C0F-489E-917B-3683565F181A}">
      <dgm:prSet/>
      <dgm:spPr/>
      <dgm:t>
        <a:bodyPr/>
        <a:lstStyle/>
        <a:p>
          <a:pPr rtl="0"/>
          <a:r>
            <a:rPr lang="en-GB" dirty="0" smtClean="0"/>
            <a:t>Community</a:t>
          </a:r>
          <a:endParaRPr lang="en-GB" dirty="0"/>
        </a:p>
      </dgm:t>
    </dgm:pt>
    <dgm:pt modelId="{75C441F7-7028-4C0D-ABF4-398B42DC0071}" type="parTrans" cxnId="{862DD166-706E-44B2-B72B-882A7E1D9833}">
      <dgm:prSet/>
      <dgm:spPr/>
      <dgm:t>
        <a:bodyPr/>
        <a:lstStyle/>
        <a:p>
          <a:endParaRPr lang="en-GB"/>
        </a:p>
      </dgm:t>
    </dgm:pt>
    <dgm:pt modelId="{38D71DF3-D880-45CD-B8FC-419D64CAE644}" type="sibTrans" cxnId="{862DD166-706E-44B2-B72B-882A7E1D9833}">
      <dgm:prSet/>
      <dgm:spPr/>
      <dgm:t>
        <a:bodyPr/>
        <a:lstStyle/>
        <a:p>
          <a:endParaRPr lang="en-GB"/>
        </a:p>
      </dgm:t>
    </dgm:pt>
    <dgm:pt modelId="{D2C614AA-48E2-45BC-A52B-B49727680F9B}">
      <dgm:prSet/>
      <dgm:spPr/>
      <dgm:t>
        <a:bodyPr/>
        <a:lstStyle/>
        <a:p>
          <a:pPr rtl="0"/>
          <a:r>
            <a:rPr lang="en-GB" dirty="0" smtClean="0"/>
            <a:t>Participation</a:t>
          </a:r>
          <a:endParaRPr lang="en-GB" dirty="0"/>
        </a:p>
      </dgm:t>
    </dgm:pt>
    <dgm:pt modelId="{DC20B583-640E-4AB1-BD64-51C887F9CDDB}" type="parTrans" cxnId="{212C0826-8481-43C8-8B7C-B872CBD41114}">
      <dgm:prSet/>
      <dgm:spPr/>
      <dgm:t>
        <a:bodyPr/>
        <a:lstStyle/>
        <a:p>
          <a:endParaRPr lang="en-GB"/>
        </a:p>
      </dgm:t>
    </dgm:pt>
    <dgm:pt modelId="{0DE4FF57-F92B-4793-B38D-1A582BF361A7}" type="sibTrans" cxnId="{212C0826-8481-43C8-8B7C-B872CBD41114}">
      <dgm:prSet/>
      <dgm:spPr/>
      <dgm:t>
        <a:bodyPr/>
        <a:lstStyle/>
        <a:p>
          <a:endParaRPr lang="en-GB"/>
        </a:p>
      </dgm:t>
    </dgm:pt>
    <dgm:pt modelId="{E52F7332-BB9B-473E-BD13-416BCBFFEE49}">
      <dgm:prSet/>
      <dgm:spPr/>
      <dgm:t>
        <a:bodyPr/>
        <a:lstStyle/>
        <a:p>
          <a:pPr rtl="0"/>
          <a:r>
            <a:rPr lang="en-GB" dirty="0" smtClean="0"/>
            <a:t>Monitoring</a:t>
          </a:r>
          <a:endParaRPr lang="en-GB" dirty="0"/>
        </a:p>
      </dgm:t>
    </dgm:pt>
    <dgm:pt modelId="{3825CC0B-333C-4CF5-B8F5-665539DB0FD7}" type="parTrans" cxnId="{B3259928-1AC5-4345-B26B-E8E349978D94}">
      <dgm:prSet/>
      <dgm:spPr/>
      <dgm:t>
        <a:bodyPr/>
        <a:lstStyle/>
        <a:p>
          <a:endParaRPr lang="en-GB"/>
        </a:p>
      </dgm:t>
    </dgm:pt>
    <dgm:pt modelId="{31276264-3831-40B1-ADF7-F34E78E099BB}" type="sibTrans" cxnId="{B3259928-1AC5-4345-B26B-E8E349978D94}">
      <dgm:prSet/>
      <dgm:spPr/>
      <dgm:t>
        <a:bodyPr/>
        <a:lstStyle/>
        <a:p>
          <a:endParaRPr lang="en-GB"/>
        </a:p>
      </dgm:t>
    </dgm:pt>
    <dgm:pt modelId="{9508D7D9-8B97-4B96-B1E8-EFDE8516B14D}" type="pres">
      <dgm:prSet presAssocID="{1F952912-FADB-4626-8C18-29D9747FDA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75905D-82B4-41AD-A2A5-5B5259A45DC2}" type="pres">
      <dgm:prSet presAssocID="{926DAFF6-B2AE-45EC-BB1C-5247EB4C22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EC8AB0-D915-49AB-929F-A9BB4D4AEAF4}" type="pres">
      <dgm:prSet presAssocID="{4B0CF421-BF59-43FF-87F8-0ABD788E605A}" presName="sibTrans" presStyleCnt="0"/>
      <dgm:spPr/>
    </dgm:pt>
    <dgm:pt modelId="{2A5B10B1-F28D-48F8-BA17-2F3031BCAA06}" type="pres">
      <dgm:prSet presAssocID="{525F9695-C72E-4F53-A750-C1214CDA10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9222E-1914-4220-B615-B6DD8156C7B4}" type="pres">
      <dgm:prSet presAssocID="{B0790B0B-E6E8-4E39-9D4D-015504C5B91B}" presName="sibTrans" presStyleCnt="0"/>
      <dgm:spPr/>
    </dgm:pt>
    <dgm:pt modelId="{6939180C-2D3A-4367-A207-E6862D65124F}" type="pres">
      <dgm:prSet presAssocID="{55070938-8C0F-489E-917B-3683565F18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738695-8BC7-4565-A50D-49E7D1E81A32}" type="pres">
      <dgm:prSet presAssocID="{38D71DF3-D880-45CD-B8FC-419D64CAE644}" presName="sibTrans" presStyleCnt="0"/>
      <dgm:spPr/>
    </dgm:pt>
    <dgm:pt modelId="{127D0F0E-40B5-4856-A82B-80BD3F572E3D}" type="pres">
      <dgm:prSet presAssocID="{D2C614AA-48E2-45BC-A52B-B49727680F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56AA66-90FB-4F23-9EA7-D9BDF6242BED}" type="pres">
      <dgm:prSet presAssocID="{0DE4FF57-F92B-4793-B38D-1A582BF361A7}" presName="sibTrans" presStyleCnt="0"/>
      <dgm:spPr/>
    </dgm:pt>
    <dgm:pt modelId="{136A701F-79CF-4769-A883-CD416D576215}" type="pres">
      <dgm:prSet presAssocID="{E52F7332-BB9B-473E-BD13-416BCBFFEE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C2EA92-1EC5-47A5-A3EB-E579A4EEEBFB}" type="presOf" srcId="{E52F7332-BB9B-473E-BD13-416BCBFFEE49}" destId="{136A701F-79CF-4769-A883-CD416D576215}" srcOrd="0" destOrd="0" presId="urn:microsoft.com/office/officeart/2005/8/layout/default"/>
    <dgm:cxn modelId="{2A6FAA92-50AB-410B-8D0A-2D72D83BB48E}" type="presOf" srcId="{525F9695-C72E-4F53-A750-C1214CDA1097}" destId="{2A5B10B1-F28D-48F8-BA17-2F3031BCAA06}" srcOrd="0" destOrd="0" presId="urn:microsoft.com/office/officeart/2005/8/layout/default"/>
    <dgm:cxn modelId="{B3259928-1AC5-4345-B26B-E8E349978D94}" srcId="{1F952912-FADB-4626-8C18-29D9747FDAA3}" destId="{E52F7332-BB9B-473E-BD13-416BCBFFEE49}" srcOrd="4" destOrd="0" parTransId="{3825CC0B-333C-4CF5-B8F5-665539DB0FD7}" sibTransId="{31276264-3831-40B1-ADF7-F34E78E099BB}"/>
    <dgm:cxn modelId="{862DD166-706E-44B2-B72B-882A7E1D9833}" srcId="{1F952912-FADB-4626-8C18-29D9747FDAA3}" destId="{55070938-8C0F-489E-917B-3683565F181A}" srcOrd="2" destOrd="0" parTransId="{75C441F7-7028-4C0D-ABF4-398B42DC0071}" sibTransId="{38D71DF3-D880-45CD-B8FC-419D64CAE644}"/>
    <dgm:cxn modelId="{8B68830F-F937-4624-85DF-734B20F429EA}" type="presOf" srcId="{55070938-8C0F-489E-917B-3683565F181A}" destId="{6939180C-2D3A-4367-A207-E6862D65124F}" srcOrd="0" destOrd="0" presId="urn:microsoft.com/office/officeart/2005/8/layout/default"/>
    <dgm:cxn modelId="{0B0DE231-EAEB-4BBD-8673-A4AF482AED01}" type="presOf" srcId="{1F952912-FADB-4626-8C18-29D9747FDAA3}" destId="{9508D7D9-8B97-4B96-B1E8-EFDE8516B14D}" srcOrd="0" destOrd="0" presId="urn:microsoft.com/office/officeart/2005/8/layout/default"/>
    <dgm:cxn modelId="{212C0826-8481-43C8-8B7C-B872CBD41114}" srcId="{1F952912-FADB-4626-8C18-29D9747FDAA3}" destId="{D2C614AA-48E2-45BC-A52B-B49727680F9B}" srcOrd="3" destOrd="0" parTransId="{DC20B583-640E-4AB1-BD64-51C887F9CDDB}" sibTransId="{0DE4FF57-F92B-4793-B38D-1A582BF361A7}"/>
    <dgm:cxn modelId="{97501703-7EC3-4434-97B4-2E8BB9F43919}" type="presOf" srcId="{926DAFF6-B2AE-45EC-BB1C-5247EB4C222D}" destId="{4D75905D-82B4-41AD-A2A5-5B5259A45DC2}" srcOrd="0" destOrd="0" presId="urn:microsoft.com/office/officeart/2005/8/layout/default"/>
    <dgm:cxn modelId="{BE8A8DA9-825A-41FC-9EFA-B6077159D36B}" type="presOf" srcId="{D2C614AA-48E2-45BC-A52B-B49727680F9B}" destId="{127D0F0E-40B5-4856-A82B-80BD3F572E3D}" srcOrd="0" destOrd="0" presId="urn:microsoft.com/office/officeart/2005/8/layout/default"/>
    <dgm:cxn modelId="{0A3B8065-D024-48E2-97DC-99385CB4B8A4}" srcId="{1F952912-FADB-4626-8C18-29D9747FDAA3}" destId="{525F9695-C72E-4F53-A750-C1214CDA1097}" srcOrd="1" destOrd="0" parTransId="{69846B5D-6898-47D0-BB40-471A01376BEF}" sibTransId="{B0790B0B-E6E8-4E39-9D4D-015504C5B91B}"/>
    <dgm:cxn modelId="{369AAB8A-FA2A-4143-9789-9784F810BAAE}" srcId="{1F952912-FADB-4626-8C18-29D9747FDAA3}" destId="{926DAFF6-B2AE-45EC-BB1C-5247EB4C222D}" srcOrd="0" destOrd="0" parTransId="{F7047BC2-8646-45A9-A37E-6B89B915C5CA}" sibTransId="{4B0CF421-BF59-43FF-87F8-0ABD788E605A}"/>
    <dgm:cxn modelId="{A002824F-A1B8-4A8E-81A5-8C5D809C0748}" type="presParOf" srcId="{9508D7D9-8B97-4B96-B1E8-EFDE8516B14D}" destId="{4D75905D-82B4-41AD-A2A5-5B5259A45DC2}" srcOrd="0" destOrd="0" presId="urn:microsoft.com/office/officeart/2005/8/layout/default"/>
    <dgm:cxn modelId="{6860DFCB-485A-4BB5-866F-6F9F0871E0D9}" type="presParOf" srcId="{9508D7D9-8B97-4B96-B1E8-EFDE8516B14D}" destId="{BEEC8AB0-D915-49AB-929F-A9BB4D4AEAF4}" srcOrd="1" destOrd="0" presId="urn:microsoft.com/office/officeart/2005/8/layout/default"/>
    <dgm:cxn modelId="{9B7D3888-F298-457B-896E-BEC272FAA7BA}" type="presParOf" srcId="{9508D7D9-8B97-4B96-B1E8-EFDE8516B14D}" destId="{2A5B10B1-F28D-48F8-BA17-2F3031BCAA06}" srcOrd="2" destOrd="0" presId="urn:microsoft.com/office/officeart/2005/8/layout/default"/>
    <dgm:cxn modelId="{7A9D8B72-CC7C-44D4-8B51-2ED5FA52FFA1}" type="presParOf" srcId="{9508D7D9-8B97-4B96-B1E8-EFDE8516B14D}" destId="{8AD9222E-1914-4220-B615-B6DD8156C7B4}" srcOrd="3" destOrd="0" presId="urn:microsoft.com/office/officeart/2005/8/layout/default"/>
    <dgm:cxn modelId="{91D85C55-50EE-4257-B922-58D3CFB1A2B6}" type="presParOf" srcId="{9508D7D9-8B97-4B96-B1E8-EFDE8516B14D}" destId="{6939180C-2D3A-4367-A207-E6862D65124F}" srcOrd="4" destOrd="0" presId="urn:microsoft.com/office/officeart/2005/8/layout/default"/>
    <dgm:cxn modelId="{D5B7343A-2C9F-41BF-9BD5-906B28A5EFEB}" type="presParOf" srcId="{9508D7D9-8B97-4B96-B1E8-EFDE8516B14D}" destId="{8B738695-8BC7-4565-A50D-49E7D1E81A32}" srcOrd="5" destOrd="0" presId="urn:microsoft.com/office/officeart/2005/8/layout/default"/>
    <dgm:cxn modelId="{3937C932-6889-4F4C-8990-A88A1C1D447B}" type="presParOf" srcId="{9508D7D9-8B97-4B96-B1E8-EFDE8516B14D}" destId="{127D0F0E-40B5-4856-A82B-80BD3F572E3D}" srcOrd="6" destOrd="0" presId="urn:microsoft.com/office/officeart/2005/8/layout/default"/>
    <dgm:cxn modelId="{DCDB133B-4774-4DC8-BA8C-FDDDEAFCFC66}" type="presParOf" srcId="{9508D7D9-8B97-4B96-B1E8-EFDE8516B14D}" destId="{A556AA66-90FB-4F23-9EA7-D9BDF6242BED}" srcOrd="7" destOrd="0" presId="urn:microsoft.com/office/officeart/2005/8/layout/default"/>
    <dgm:cxn modelId="{177CF367-FB57-4A5C-95E7-26B911E2AF19}" type="presParOf" srcId="{9508D7D9-8B97-4B96-B1E8-EFDE8516B14D}" destId="{136A701F-79CF-4769-A883-CD416D5762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DBBF6D-A762-4B7E-9489-F75E6FDB836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93A5FE04-A996-4A33-8AA3-438138ED544D}">
      <dgm:prSet custT="1"/>
      <dgm:spPr/>
      <dgm:t>
        <a:bodyPr/>
        <a:lstStyle/>
        <a:p>
          <a:pPr rtl="0"/>
          <a:r>
            <a:rPr lang="en-GB" sz="2000" dirty="0" smtClean="0"/>
            <a:t>Find out who’s talking and where</a:t>
          </a:r>
          <a:endParaRPr lang="en-GB" sz="2000" dirty="0"/>
        </a:p>
      </dgm:t>
    </dgm:pt>
    <dgm:pt modelId="{0D50FD51-53C6-47D8-A84C-18257AE25682}" type="parTrans" cxnId="{931240F3-4981-4A65-87BD-73242ED544F1}">
      <dgm:prSet/>
      <dgm:spPr/>
      <dgm:t>
        <a:bodyPr/>
        <a:lstStyle/>
        <a:p>
          <a:endParaRPr lang="en-GB"/>
        </a:p>
      </dgm:t>
    </dgm:pt>
    <dgm:pt modelId="{C05AF78C-B4B6-440D-B561-46AA64D2965D}" type="sibTrans" cxnId="{931240F3-4981-4A65-87BD-73242ED544F1}">
      <dgm:prSet/>
      <dgm:spPr/>
      <dgm:t>
        <a:bodyPr/>
        <a:lstStyle/>
        <a:p>
          <a:endParaRPr lang="en-GB"/>
        </a:p>
      </dgm:t>
    </dgm:pt>
    <dgm:pt modelId="{9920CB80-9BA9-455F-90F9-C0481FFAD9D5}">
      <dgm:prSet custT="1"/>
      <dgm:spPr/>
      <dgm:t>
        <a:bodyPr/>
        <a:lstStyle/>
        <a:p>
          <a:pPr rtl="0"/>
          <a:r>
            <a:rPr lang="en-GB" sz="2000" dirty="0" smtClean="0"/>
            <a:t>Listen to conversations</a:t>
          </a:r>
          <a:endParaRPr lang="en-GB" sz="2000" dirty="0"/>
        </a:p>
      </dgm:t>
    </dgm:pt>
    <dgm:pt modelId="{D913382D-FD05-498C-94CE-CCC042EEC765}" type="parTrans" cxnId="{56481779-EA23-4F8D-A9BD-6C730DFC36E2}">
      <dgm:prSet/>
      <dgm:spPr/>
      <dgm:t>
        <a:bodyPr/>
        <a:lstStyle/>
        <a:p>
          <a:endParaRPr lang="en-GB"/>
        </a:p>
      </dgm:t>
    </dgm:pt>
    <dgm:pt modelId="{0EA8948C-159A-4AEB-8A22-CEAB204B699D}" type="sibTrans" cxnId="{56481779-EA23-4F8D-A9BD-6C730DFC36E2}">
      <dgm:prSet/>
      <dgm:spPr/>
      <dgm:t>
        <a:bodyPr/>
        <a:lstStyle/>
        <a:p>
          <a:endParaRPr lang="en-GB"/>
        </a:p>
      </dgm:t>
    </dgm:pt>
    <dgm:pt modelId="{4ED4C926-C024-4A61-9AE3-82FC60714D28}">
      <dgm:prSet custT="1"/>
      <dgm:spPr/>
      <dgm:t>
        <a:bodyPr/>
        <a:lstStyle/>
        <a:p>
          <a:pPr rtl="0"/>
          <a:r>
            <a:rPr lang="en-GB" sz="2000" dirty="0" smtClean="0"/>
            <a:t>Get involved - dialogue NOT monologue</a:t>
          </a:r>
          <a:endParaRPr lang="en-GB" sz="2000" dirty="0"/>
        </a:p>
      </dgm:t>
    </dgm:pt>
    <dgm:pt modelId="{0AA65E54-21D8-42B2-B015-9B45FADED2EA}" type="parTrans" cxnId="{C2DA2351-4DB3-43CA-B38E-5D8288E4E5A3}">
      <dgm:prSet/>
      <dgm:spPr/>
      <dgm:t>
        <a:bodyPr/>
        <a:lstStyle/>
        <a:p>
          <a:endParaRPr lang="en-GB"/>
        </a:p>
      </dgm:t>
    </dgm:pt>
    <dgm:pt modelId="{6693760A-4C73-49E6-B489-8C2AFE8581A5}" type="sibTrans" cxnId="{C2DA2351-4DB3-43CA-B38E-5D8288E4E5A3}">
      <dgm:prSet/>
      <dgm:spPr/>
      <dgm:t>
        <a:bodyPr/>
        <a:lstStyle/>
        <a:p>
          <a:endParaRPr lang="en-GB"/>
        </a:p>
      </dgm:t>
    </dgm:pt>
    <dgm:pt modelId="{512175E5-CED5-4F47-923E-75C2E76B6A7D}">
      <dgm:prSet custT="1"/>
      <dgm:spPr/>
      <dgm:t>
        <a:bodyPr/>
        <a:lstStyle/>
        <a:p>
          <a:pPr rtl="0"/>
          <a:r>
            <a:rPr lang="en-GB" sz="2000" dirty="0" smtClean="0"/>
            <a:t>Share value</a:t>
          </a:r>
          <a:endParaRPr lang="en-GB" sz="2000" dirty="0"/>
        </a:p>
      </dgm:t>
    </dgm:pt>
    <dgm:pt modelId="{D038A2BE-32A2-411C-B1B6-B65C8097E224}" type="parTrans" cxnId="{3CB88E73-83AC-46F7-B018-F43471800B4E}">
      <dgm:prSet/>
      <dgm:spPr/>
      <dgm:t>
        <a:bodyPr/>
        <a:lstStyle/>
        <a:p>
          <a:endParaRPr lang="en-GB"/>
        </a:p>
      </dgm:t>
    </dgm:pt>
    <dgm:pt modelId="{457E9787-4EA2-4F63-8FFA-43820F30A7BA}" type="sibTrans" cxnId="{3CB88E73-83AC-46F7-B018-F43471800B4E}">
      <dgm:prSet/>
      <dgm:spPr/>
      <dgm:t>
        <a:bodyPr/>
        <a:lstStyle/>
        <a:p>
          <a:endParaRPr lang="en-GB"/>
        </a:p>
      </dgm:t>
    </dgm:pt>
    <dgm:pt modelId="{526DF346-96A1-4006-9204-C4F45CDDFAA6}">
      <dgm:prSet custT="1"/>
      <dgm:spPr/>
      <dgm:t>
        <a:bodyPr/>
        <a:lstStyle/>
        <a:p>
          <a:pPr rtl="0"/>
          <a:r>
            <a:rPr lang="en-GB" sz="2000" dirty="0" smtClean="0"/>
            <a:t>Relinquish control – Branded content does not work</a:t>
          </a:r>
          <a:endParaRPr lang="en-GB" sz="2000" dirty="0"/>
        </a:p>
      </dgm:t>
    </dgm:pt>
    <dgm:pt modelId="{A6897223-E7F5-49C1-AF5A-D9FAF016B7E5}" type="parTrans" cxnId="{61C3EAEB-7279-40C6-9B66-3DEC96E7F688}">
      <dgm:prSet/>
      <dgm:spPr/>
      <dgm:t>
        <a:bodyPr/>
        <a:lstStyle/>
        <a:p>
          <a:endParaRPr lang="en-GB"/>
        </a:p>
      </dgm:t>
    </dgm:pt>
    <dgm:pt modelId="{59EF7BC6-1D3F-4CE0-8C1C-BDBE2C1B272B}" type="sibTrans" cxnId="{61C3EAEB-7279-40C6-9B66-3DEC96E7F688}">
      <dgm:prSet/>
      <dgm:spPr/>
      <dgm:t>
        <a:bodyPr/>
        <a:lstStyle/>
        <a:p>
          <a:endParaRPr lang="en-GB"/>
        </a:p>
      </dgm:t>
    </dgm:pt>
    <dgm:pt modelId="{7F143CFB-F505-43E9-A07A-0874128666D5}">
      <dgm:prSet custT="1"/>
      <dgm:spPr/>
      <dgm:t>
        <a:bodyPr/>
        <a:lstStyle/>
        <a:p>
          <a:pPr rtl="0"/>
          <a:r>
            <a:rPr lang="en-GB" sz="2000" dirty="0" smtClean="0"/>
            <a:t>Be HONEST!</a:t>
          </a:r>
          <a:endParaRPr lang="en-GB" sz="2000" dirty="0"/>
        </a:p>
      </dgm:t>
    </dgm:pt>
    <dgm:pt modelId="{E7A2692A-0849-4843-B417-A8D6E279198C}" type="parTrans" cxnId="{4F6577B1-D28E-4E28-853F-1C02F44D8F03}">
      <dgm:prSet/>
      <dgm:spPr/>
      <dgm:t>
        <a:bodyPr/>
        <a:lstStyle/>
        <a:p>
          <a:endParaRPr lang="en-GB"/>
        </a:p>
      </dgm:t>
    </dgm:pt>
    <dgm:pt modelId="{F4EFA0DD-6295-4204-B621-55DC52381B4F}" type="sibTrans" cxnId="{4F6577B1-D28E-4E28-853F-1C02F44D8F03}">
      <dgm:prSet/>
      <dgm:spPr/>
      <dgm:t>
        <a:bodyPr/>
        <a:lstStyle/>
        <a:p>
          <a:endParaRPr lang="en-GB"/>
        </a:p>
      </dgm:t>
    </dgm:pt>
    <dgm:pt modelId="{EEB0B5FB-AAD1-49DD-8507-89F5F46AA8F4}" type="pres">
      <dgm:prSet presAssocID="{39DBBF6D-A762-4B7E-9489-F75E6FDB83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13FF85-39D7-4FF0-96EC-66C3BEA3877A}" type="pres">
      <dgm:prSet presAssocID="{93A5FE04-A996-4A33-8AA3-438138ED54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DF153D-B149-4EFA-AE13-E4E1950870A7}" type="pres">
      <dgm:prSet presAssocID="{C05AF78C-B4B6-440D-B561-46AA64D2965D}" presName="sibTrans" presStyleCnt="0"/>
      <dgm:spPr/>
    </dgm:pt>
    <dgm:pt modelId="{CE9593EA-4AED-4F21-9619-2175E20D9126}" type="pres">
      <dgm:prSet presAssocID="{9920CB80-9BA9-455F-90F9-C0481FFAD9D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E23376-2A6A-485C-84E2-8CB25DBCB28D}" type="pres">
      <dgm:prSet presAssocID="{0EA8948C-159A-4AEB-8A22-CEAB204B699D}" presName="sibTrans" presStyleCnt="0"/>
      <dgm:spPr/>
    </dgm:pt>
    <dgm:pt modelId="{2D3DEA10-5625-46B4-8086-C3457418EE11}" type="pres">
      <dgm:prSet presAssocID="{4ED4C926-C024-4A61-9AE3-82FC60714D2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0D1E03-9AB8-497E-B830-F2F3BB0A27E6}" type="pres">
      <dgm:prSet presAssocID="{6693760A-4C73-49E6-B489-8C2AFE8581A5}" presName="sibTrans" presStyleCnt="0"/>
      <dgm:spPr/>
    </dgm:pt>
    <dgm:pt modelId="{69606E5F-D0D2-4397-A06E-CEE40D66F2F6}" type="pres">
      <dgm:prSet presAssocID="{512175E5-CED5-4F47-923E-75C2E76B6A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5E804D-8B59-4A23-8905-2486FC4BA822}" type="pres">
      <dgm:prSet presAssocID="{457E9787-4EA2-4F63-8FFA-43820F30A7BA}" presName="sibTrans" presStyleCnt="0"/>
      <dgm:spPr/>
    </dgm:pt>
    <dgm:pt modelId="{DAC7DFA9-AC46-45AE-A556-C14F4060B6EC}" type="pres">
      <dgm:prSet presAssocID="{526DF346-96A1-4006-9204-C4F45CDDFA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C613A-CDD6-4527-8F6A-687DDFC09400}" type="pres">
      <dgm:prSet presAssocID="{59EF7BC6-1D3F-4CE0-8C1C-BDBE2C1B272B}" presName="sibTrans" presStyleCnt="0"/>
      <dgm:spPr/>
    </dgm:pt>
    <dgm:pt modelId="{3EFEC184-3752-4798-881A-95D74B36B086}" type="pres">
      <dgm:prSet presAssocID="{7F143CFB-F505-43E9-A07A-0874128666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99A763-FC9D-4FF7-8CD3-7E100490A784}" type="presOf" srcId="{9920CB80-9BA9-455F-90F9-C0481FFAD9D5}" destId="{CE9593EA-4AED-4F21-9619-2175E20D9126}" srcOrd="0" destOrd="0" presId="urn:microsoft.com/office/officeart/2005/8/layout/default"/>
    <dgm:cxn modelId="{C2DA2351-4DB3-43CA-B38E-5D8288E4E5A3}" srcId="{39DBBF6D-A762-4B7E-9489-F75E6FDB8360}" destId="{4ED4C926-C024-4A61-9AE3-82FC60714D28}" srcOrd="2" destOrd="0" parTransId="{0AA65E54-21D8-42B2-B015-9B45FADED2EA}" sibTransId="{6693760A-4C73-49E6-B489-8C2AFE8581A5}"/>
    <dgm:cxn modelId="{56481779-EA23-4F8D-A9BD-6C730DFC36E2}" srcId="{39DBBF6D-A762-4B7E-9489-F75E6FDB8360}" destId="{9920CB80-9BA9-455F-90F9-C0481FFAD9D5}" srcOrd="1" destOrd="0" parTransId="{D913382D-FD05-498C-94CE-CCC042EEC765}" sibTransId="{0EA8948C-159A-4AEB-8A22-CEAB204B699D}"/>
    <dgm:cxn modelId="{4F6577B1-D28E-4E28-853F-1C02F44D8F03}" srcId="{39DBBF6D-A762-4B7E-9489-F75E6FDB8360}" destId="{7F143CFB-F505-43E9-A07A-0874128666D5}" srcOrd="5" destOrd="0" parTransId="{E7A2692A-0849-4843-B417-A8D6E279198C}" sibTransId="{F4EFA0DD-6295-4204-B621-55DC52381B4F}"/>
    <dgm:cxn modelId="{931240F3-4981-4A65-87BD-73242ED544F1}" srcId="{39DBBF6D-A762-4B7E-9489-F75E6FDB8360}" destId="{93A5FE04-A996-4A33-8AA3-438138ED544D}" srcOrd="0" destOrd="0" parTransId="{0D50FD51-53C6-47D8-A84C-18257AE25682}" sibTransId="{C05AF78C-B4B6-440D-B561-46AA64D2965D}"/>
    <dgm:cxn modelId="{6F6F252E-E78D-4668-81B9-3C9DF6FEC902}" type="presOf" srcId="{512175E5-CED5-4F47-923E-75C2E76B6A7D}" destId="{69606E5F-D0D2-4397-A06E-CEE40D66F2F6}" srcOrd="0" destOrd="0" presId="urn:microsoft.com/office/officeart/2005/8/layout/default"/>
    <dgm:cxn modelId="{7B3BF86E-43B0-495C-9F38-8C2E05EDFC02}" type="presOf" srcId="{526DF346-96A1-4006-9204-C4F45CDDFAA6}" destId="{DAC7DFA9-AC46-45AE-A556-C14F4060B6EC}" srcOrd="0" destOrd="0" presId="urn:microsoft.com/office/officeart/2005/8/layout/default"/>
    <dgm:cxn modelId="{C4654012-59B8-488D-B117-1037B3718B08}" type="presOf" srcId="{7F143CFB-F505-43E9-A07A-0874128666D5}" destId="{3EFEC184-3752-4798-881A-95D74B36B086}" srcOrd="0" destOrd="0" presId="urn:microsoft.com/office/officeart/2005/8/layout/default"/>
    <dgm:cxn modelId="{352AAAB6-E418-4F97-A155-78A7989E91C8}" type="presOf" srcId="{93A5FE04-A996-4A33-8AA3-438138ED544D}" destId="{6413FF85-39D7-4FF0-96EC-66C3BEA3877A}" srcOrd="0" destOrd="0" presId="urn:microsoft.com/office/officeart/2005/8/layout/default"/>
    <dgm:cxn modelId="{C6CEDD43-2940-4433-94BB-B463E4B0CBE7}" type="presOf" srcId="{4ED4C926-C024-4A61-9AE3-82FC60714D28}" destId="{2D3DEA10-5625-46B4-8086-C3457418EE11}" srcOrd="0" destOrd="0" presId="urn:microsoft.com/office/officeart/2005/8/layout/default"/>
    <dgm:cxn modelId="{14A6B445-B7CC-448F-B84A-B1EB119BC5FF}" type="presOf" srcId="{39DBBF6D-A762-4B7E-9489-F75E6FDB8360}" destId="{EEB0B5FB-AAD1-49DD-8507-89F5F46AA8F4}" srcOrd="0" destOrd="0" presId="urn:microsoft.com/office/officeart/2005/8/layout/default"/>
    <dgm:cxn modelId="{61C3EAEB-7279-40C6-9B66-3DEC96E7F688}" srcId="{39DBBF6D-A762-4B7E-9489-F75E6FDB8360}" destId="{526DF346-96A1-4006-9204-C4F45CDDFAA6}" srcOrd="4" destOrd="0" parTransId="{A6897223-E7F5-49C1-AF5A-D9FAF016B7E5}" sibTransId="{59EF7BC6-1D3F-4CE0-8C1C-BDBE2C1B272B}"/>
    <dgm:cxn modelId="{3CB88E73-83AC-46F7-B018-F43471800B4E}" srcId="{39DBBF6D-A762-4B7E-9489-F75E6FDB8360}" destId="{512175E5-CED5-4F47-923E-75C2E76B6A7D}" srcOrd="3" destOrd="0" parTransId="{D038A2BE-32A2-411C-B1B6-B65C8097E224}" sibTransId="{457E9787-4EA2-4F63-8FFA-43820F30A7BA}"/>
    <dgm:cxn modelId="{18225854-9E9F-4B00-8170-2A8F5C714D2D}" type="presParOf" srcId="{EEB0B5FB-AAD1-49DD-8507-89F5F46AA8F4}" destId="{6413FF85-39D7-4FF0-96EC-66C3BEA3877A}" srcOrd="0" destOrd="0" presId="urn:microsoft.com/office/officeart/2005/8/layout/default"/>
    <dgm:cxn modelId="{94FB3D7A-FE7E-4062-BAF5-9CA5E8ADDF39}" type="presParOf" srcId="{EEB0B5FB-AAD1-49DD-8507-89F5F46AA8F4}" destId="{55DF153D-B149-4EFA-AE13-E4E1950870A7}" srcOrd="1" destOrd="0" presId="urn:microsoft.com/office/officeart/2005/8/layout/default"/>
    <dgm:cxn modelId="{35248A62-F023-4EA0-BBDE-5FD91F157400}" type="presParOf" srcId="{EEB0B5FB-AAD1-49DD-8507-89F5F46AA8F4}" destId="{CE9593EA-4AED-4F21-9619-2175E20D9126}" srcOrd="2" destOrd="0" presId="urn:microsoft.com/office/officeart/2005/8/layout/default"/>
    <dgm:cxn modelId="{0AA759C3-3EEB-4693-85E0-070F84576397}" type="presParOf" srcId="{EEB0B5FB-AAD1-49DD-8507-89F5F46AA8F4}" destId="{F9E23376-2A6A-485C-84E2-8CB25DBCB28D}" srcOrd="3" destOrd="0" presId="urn:microsoft.com/office/officeart/2005/8/layout/default"/>
    <dgm:cxn modelId="{6FACE719-0751-489B-95E6-669DEE958B0A}" type="presParOf" srcId="{EEB0B5FB-AAD1-49DD-8507-89F5F46AA8F4}" destId="{2D3DEA10-5625-46B4-8086-C3457418EE11}" srcOrd="4" destOrd="0" presId="urn:microsoft.com/office/officeart/2005/8/layout/default"/>
    <dgm:cxn modelId="{E18A867F-670D-4FEA-B5EE-60368950DE4D}" type="presParOf" srcId="{EEB0B5FB-AAD1-49DD-8507-89F5F46AA8F4}" destId="{9B0D1E03-9AB8-497E-B830-F2F3BB0A27E6}" srcOrd="5" destOrd="0" presId="urn:microsoft.com/office/officeart/2005/8/layout/default"/>
    <dgm:cxn modelId="{22F2540A-674A-41F9-9DBE-A23751444967}" type="presParOf" srcId="{EEB0B5FB-AAD1-49DD-8507-89F5F46AA8F4}" destId="{69606E5F-D0D2-4397-A06E-CEE40D66F2F6}" srcOrd="6" destOrd="0" presId="urn:microsoft.com/office/officeart/2005/8/layout/default"/>
    <dgm:cxn modelId="{D3128DD6-CCEE-4AE6-A112-7B2D662AD769}" type="presParOf" srcId="{EEB0B5FB-AAD1-49DD-8507-89F5F46AA8F4}" destId="{9F5E804D-8B59-4A23-8905-2486FC4BA822}" srcOrd="7" destOrd="0" presId="urn:microsoft.com/office/officeart/2005/8/layout/default"/>
    <dgm:cxn modelId="{0A8492F3-B367-4D23-A5F0-0E86795E81AE}" type="presParOf" srcId="{EEB0B5FB-AAD1-49DD-8507-89F5F46AA8F4}" destId="{DAC7DFA9-AC46-45AE-A556-C14F4060B6EC}" srcOrd="8" destOrd="0" presId="urn:microsoft.com/office/officeart/2005/8/layout/default"/>
    <dgm:cxn modelId="{536BACB1-7886-4A89-998F-8AE9C0A5AC4E}" type="presParOf" srcId="{EEB0B5FB-AAD1-49DD-8507-89F5F46AA8F4}" destId="{E0BC613A-CDD6-4527-8F6A-687DDFC09400}" srcOrd="9" destOrd="0" presId="urn:microsoft.com/office/officeart/2005/8/layout/default"/>
    <dgm:cxn modelId="{0EEEBAD2-6BEB-40AA-99C5-2EB1E2073450}" type="presParOf" srcId="{EEB0B5FB-AAD1-49DD-8507-89F5F46AA8F4}" destId="{3EFEC184-3752-4798-881A-95D74B36B0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F4AA4-B953-45AF-8324-5B55539425DC}">
      <dsp:nvSpPr>
        <dsp:cNvPr id="0" name=""/>
        <dsp:cNvSpPr/>
      </dsp:nvSpPr>
      <dsp:spPr>
        <a:xfrm>
          <a:off x="0" y="3287836"/>
          <a:ext cx="6186502" cy="5393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Online Marketing</a:t>
          </a:r>
          <a:endParaRPr lang="en-GB" sz="2800" kern="1200" dirty="0"/>
        </a:p>
      </dsp:txBody>
      <dsp:txXfrm>
        <a:off x="0" y="3287836"/>
        <a:ext cx="6186502" cy="539396"/>
      </dsp:txXfrm>
    </dsp:sp>
    <dsp:sp modelId="{E17B6563-CD51-4D54-A540-DC7914B70FF8}">
      <dsp:nvSpPr>
        <dsp:cNvPr id="0" name=""/>
        <dsp:cNvSpPr/>
      </dsp:nvSpPr>
      <dsp:spPr>
        <a:xfrm rot="10800000">
          <a:off x="0" y="2466335"/>
          <a:ext cx="6186502" cy="829592"/>
        </a:xfrm>
        <a:prstGeom prst="upArrowCallou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Design – usability &amp; emotional response</a:t>
          </a:r>
          <a:endParaRPr lang="en-GB" sz="2400" kern="1200" dirty="0"/>
        </a:p>
      </dsp:txBody>
      <dsp:txXfrm rot="10800000">
        <a:off x="0" y="2466335"/>
        <a:ext cx="6186502" cy="829592"/>
      </dsp:txXfrm>
    </dsp:sp>
    <dsp:sp modelId="{326CDE4D-0CA2-4D81-974A-7B54B51B9C6C}">
      <dsp:nvSpPr>
        <dsp:cNvPr id="0" name=""/>
        <dsp:cNvSpPr/>
      </dsp:nvSpPr>
      <dsp:spPr>
        <a:xfrm rot="10800000">
          <a:off x="0" y="1644833"/>
          <a:ext cx="6186502" cy="829592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Page optimisation</a:t>
          </a:r>
          <a:endParaRPr lang="en-GB" sz="2800" kern="1200" dirty="0"/>
        </a:p>
      </dsp:txBody>
      <dsp:txXfrm rot="10800000">
        <a:off x="0" y="1644833"/>
        <a:ext cx="6186502" cy="829592"/>
      </dsp:txXfrm>
    </dsp:sp>
    <dsp:sp modelId="{830103E8-BBC6-44F2-AB60-031C490F6D43}">
      <dsp:nvSpPr>
        <dsp:cNvPr id="0" name=""/>
        <dsp:cNvSpPr/>
      </dsp:nvSpPr>
      <dsp:spPr>
        <a:xfrm rot="10800000">
          <a:off x="0" y="823331"/>
          <a:ext cx="6186502" cy="829592"/>
        </a:xfrm>
        <a:prstGeom prst="upArrowCallou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Site structure</a:t>
          </a:r>
          <a:endParaRPr lang="en-GB" sz="2800" kern="1200" dirty="0"/>
        </a:p>
      </dsp:txBody>
      <dsp:txXfrm rot="10800000">
        <a:off x="0" y="823331"/>
        <a:ext cx="6186502" cy="829592"/>
      </dsp:txXfrm>
    </dsp:sp>
    <dsp:sp modelId="{E5F17BCC-5E54-4F87-9D34-D6478C91021C}">
      <dsp:nvSpPr>
        <dsp:cNvPr id="0" name=""/>
        <dsp:cNvSpPr/>
      </dsp:nvSpPr>
      <dsp:spPr>
        <a:xfrm rot="10800000">
          <a:off x="0" y="1830"/>
          <a:ext cx="6186502" cy="829592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Keyword research</a:t>
          </a:r>
          <a:endParaRPr lang="en-GB" sz="2800" kern="1200" dirty="0"/>
        </a:p>
      </dsp:txBody>
      <dsp:txXfrm rot="10800000">
        <a:off x="0" y="1830"/>
        <a:ext cx="6186502" cy="8295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2D774-AB63-45F7-A04B-C153C94CE2F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Brainstorming</a:t>
          </a:r>
          <a:r>
            <a:rPr lang="en-GB" sz="2100" kern="1200" dirty="0" smtClean="0"/>
            <a:t>  what would your customers search for?</a:t>
          </a:r>
          <a:endParaRPr lang="en-GB" sz="2100" kern="1200" dirty="0"/>
        </a:p>
      </dsp:txBody>
      <dsp:txXfrm>
        <a:off x="0" y="591343"/>
        <a:ext cx="2571749" cy="1543050"/>
      </dsp:txXfrm>
    </dsp:sp>
    <dsp:sp modelId="{7454D096-F55C-4B30-9DDF-3D81C85F418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Surveying</a:t>
          </a:r>
          <a:r>
            <a:rPr lang="en-GB" sz="2100" kern="1200" dirty="0" smtClean="0"/>
            <a:t> customers and sales staff</a:t>
          </a:r>
          <a:endParaRPr lang="en-GB" sz="2100" kern="1200" dirty="0"/>
        </a:p>
      </dsp:txBody>
      <dsp:txXfrm>
        <a:off x="2828925" y="591343"/>
        <a:ext cx="2571749" cy="1543050"/>
      </dsp:txXfrm>
    </dsp:sp>
    <dsp:sp modelId="{A3448737-0D64-496D-AC9A-9122A497FBA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Competitor analysis </a:t>
          </a:r>
          <a:r>
            <a:rPr lang="en-GB" sz="2100" kern="1200" dirty="0" smtClean="0"/>
            <a:t>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what words do your competitors target?</a:t>
          </a:r>
          <a:endParaRPr lang="en-GB" sz="2100" kern="1200" dirty="0"/>
        </a:p>
      </dsp:txBody>
      <dsp:txXfrm>
        <a:off x="5657849" y="591343"/>
        <a:ext cx="2571749" cy="1543050"/>
      </dsp:txXfrm>
    </dsp:sp>
    <dsp:sp modelId="{8ECA650F-FEDA-4CA3-8226-E6F410F14E0B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Existing data </a:t>
          </a:r>
          <a:r>
            <a:rPr lang="en-GB" sz="2100" kern="1200" dirty="0" smtClean="0"/>
            <a:t>– Log files and analytics packages</a:t>
          </a:r>
          <a:endParaRPr lang="en-GB" sz="2100" kern="1200" dirty="0"/>
        </a:p>
      </dsp:txBody>
      <dsp:txXfrm>
        <a:off x="1414462" y="2391569"/>
        <a:ext cx="2571749" cy="1543050"/>
      </dsp:txXfrm>
    </dsp:sp>
    <dsp:sp modelId="{711FDA96-E7E0-44B3-ABD3-4CA574228DD9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Tools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Data from keyword research tools</a:t>
          </a:r>
          <a:endParaRPr lang="en-US" sz="2100" kern="1200" dirty="0"/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EE641-DECA-4AFD-81BF-DEA144CD3F61}">
      <dsp:nvSpPr>
        <dsp:cNvPr id="0" name=""/>
        <dsp:cNvSpPr/>
      </dsp:nvSpPr>
      <dsp:spPr>
        <a:xfrm>
          <a:off x="981315" y="2209"/>
          <a:ext cx="2214528" cy="822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Search volume</a:t>
          </a:r>
          <a:endParaRPr lang="en-GB" sz="1800" kern="1200" dirty="0"/>
        </a:p>
      </dsp:txBody>
      <dsp:txXfrm>
        <a:off x="981315" y="2209"/>
        <a:ext cx="2214528" cy="822098"/>
      </dsp:txXfrm>
    </dsp:sp>
    <dsp:sp modelId="{165B4F16-F862-4A80-B840-8DFEFB961021}">
      <dsp:nvSpPr>
        <dsp:cNvPr id="0" name=""/>
        <dsp:cNvSpPr/>
      </dsp:nvSpPr>
      <dsp:spPr>
        <a:xfrm rot="5400000">
          <a:off x="1934435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5400000">
        <a:off x="1934435" y="844861"/>
        <a:ext cx="308287" cy="369944"/>
      </dsp:txXfrm>
    </dsp:sp>
    <dsp:sp modelId="{FAE303C1-6925-41D1-8176-932098814BB8}">
      <dsp:nvSpPr>
        <dsp:cNvPr id="0" name=""/>
        <dsp:cNvSpPr/>
      </dsp:nvSpPr>
      <dsp:spPr>
        <a:xfrm>
          <a:off x="981315" y="1235358"/>
          <a:ext cx="2214528" cy="822098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Competition</a:t>
          </a:r>
          <a:endParaRPr lang="en-GB" sz="1800" kern="1200" dirty="0"/>
        </a:p>
      </dsp:txBody>
      <dsp:txXfrm>
        <a:off x="981315" y="1235358"/>
        <a:ext cx="2214528" cy="822098"/>
      </dsp:txXfrm>
    </dsp:sp>
    <dsp:sp modelId="{A9CC03EE-836F-4479-8B6A-01AE448F5E7C}">
      <dsp:nvSpPr>
        <dsp:cNvPr id="0" name=""/>
        <dsp:cNvSpPr/>
      </dsp:nvSpPr>
      <dsp:spPr>
        <a:xfrm rot="5400000">
          <a:off x="1934435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5400000">
        <a:off x="1934435" y="2078009"/>
        <a:ext cx="308287" cy="369944"/>
      </dsp:txXfrm>
    </dsp:sp>
    <dsp:sp modelId="{77C7D6E9-ECA0-432D-89B1-A4E3BE45295D}">
      <dsp:nvSpPr>
        <dsp:cNvPr id="0" name=""/>
        <dsp:cNvSpPr/>
      </dsp:nvSpPr>
      <dsp:spPr>
        <a:xfrm>
          <a:off x="981315" y="2468506"/>
          <a:ext cx="2214528" cy="822098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Conversion rate</a:t>
          </a:r>
          <a:endParaRPr lang="en-GB" sz="1800" kern="1200" dirty="0"/>
        </a:p>
      </dsp:txBody>
      <dsp:txXfrm>
        <a:off x="981315" y="2468506"/>
        <a:ext cx="2214528" cy="822098"/>
      </dsp:txXfrm>
    </dsp:sp>
    <dsp:sp modelId="{EB680162-3613-4749-B07C-9154C4036044}">
      <dsp:nvSpPr>
        <dsp:cNvPr id="0" name=""/>
        <dsp:cNvSpPr/>
      </dsp:nvSpPr>
      <dsp:spPr>
        <a:xfrm rot="5400000">
          <a:off x="1934435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5400000">
        <a:off x="1934435" y="3311157"/>
        <a:ext cx="308287" cy="369944"/>
      </dsp:txXfrm>
    </dsp:sp>
    <dsp:sp modelId="{06C1A855-EF39-46E2-8C75-2F6022C1C7F1}">
      <dsp:nvSpPr>
        <dsp:cNvPr id="0" name=""/>
        <dsp:cNvSpPr/>
      </dsp:nvSpPr>
      <dsp:spPr>
        <a:xfrm>
          <a:off x="981315" y="3701654"/>
          <a:ext cx="2214528" cy="82209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Long-tail = targeted = higher conversion</a:t>
          </a:r>
          <a:endParaRPr lang="en-GB" sz="1800" kern="1200" dirty="0"/>
        </a:p>
      </dsp:txBody>
      <dsp:txXfrm>
        <a:off x="981315" y="3701654"/>
        <a:ext cx="2214528" cy="8220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B056B-B2E8-4E28-8C34-8814F4A5EEE3}">
      <dsp:nvSpPr>
        <dsp:cNvPr id="0" name=""/>
        <dsp:cNvSpPr/>
      </dsp:nvSpPr>
      <dsp:spPr>
        <a:xfrm>
          <a:off x="2216" y="575196"/>
          <a:ext cx="2161179" cy="817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 smtClean="0"/>
            <a:t>Google does not rank websites, it ranks pages</a:t>
          </a:r>
          <a:r>
            <a:rPr lang="en-GB" sz="1700" b="1" kern="1200" dirty="0" smtClean="0"/>
            <a:t>.</a:t>
          </a:r>
          <a:endParaRPr lang="en-GB" sz="1700" kern="1200" dirty="0"/>
        </a:p>
      </dsp:txBody>
      <dsp:txXfrm>
        <a:off x="2216" y="575196"/>
        <a:ext cx="2161179" cy="817612"/>
      </dsp:txXfrm>
    </dsp:sp>
    <dsp:sp modelId="{07981F5E-93BC-41C3-9E1B-7B08916F0A4D}">
      <dsp:nvSpPr>
        <dsp:cNvPr id="0" name=""/>
        <dsp:cNvSpPr/>
      </dsp:nvSpPr>
      <dsp:spPr>
        <a:xfrm>
          <a:off x="2216" y="1392808"/>
          <a:ext cx="2161179" cy="746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C94A1-542B-4616-97BC-4E13F9495728}">
      <dsp:nvSpPr>
        <dsp:cNvPr id="0" name=""/>
        <dsp:cNvSpPr/>
      </dsp:nvSpPr>
      <dsp:spPr>
        <a:xfrm>
          <a:off x="2465960" y="575196"/>
          <a:ext cx="2161179" cy="81761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Website structure and layout is key</a:t>
          </a:r>
          <a:endParaRPr lang="en-GB" sz="1700" kern="1200" dirty="0"/>
        </a:p>
      </dsp:txBody>
      <dsp:txXfrm>
        <a:off x="2465960" y="575196"/>
        <a:ext cx="2161179" cy="817612"/>
      </dsp:txXfrm>
    </dsp:sp>
    <dsp:sp modelId="{570FE641-AC88-40C0-BBC8-E77DBB9E593C}">
      <dsp:nvSpPr>
        <dsp:cNvPr id="0" name=""/>
        <dsp:cNvSpPr/>
      </dsp:nvSpPr>
      <dsp:spPr>
        <a:xfrm>
          <a:off x="2465960" y="1392808"/>
          <a:ext cx="2161179" cy="746639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FDBD-ED91-4DC9-A926-6FD344322FDB}">
      <dsp:nvSpPr>
        <dsp:cNvPr id="0" name=""/>
        <dsp:cNvSpPr/>
      </dsp:nvSpPr>
      <dsp:spPr>
        <a:xfrm>
          <a:off x="4929705" y="575196"/>
          <a:ext cx="2161179" cy="81761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Each category AND product should have its own page.</a:t>
          </a:r>
          <a:endParaRPr lang="en-GB" sz="1700" kern="1200" dirty="0"/>
        </a:p>
      </dsp:txBody>
      <dsp:txXfrm>
        <a:off x="4929705" y="575196"/>
        <a:ext cx="2161179" cy="817612"/>
      </dsp:txXfrm>
    </dsp:sp>
    <dsp:sp modelId="{038A8F61-B2C0-45C6-89A3-C3A7CAA22C8C}">
      <dsp:nvSpPr>
        <dsp:cNvPr id="0" name=""/>
        <dsp:cNvSpPr/>
      </dsp:nvSpPr>
      <dsp:spPr>
        <a:xfrm>
          <a:off x="4929705" y="1392808"/>
          <a:ext cx="2161179" cy="746639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05829-DD9C-4BD9-ADBA-D3DCF0AE64D3}">
      <dsp:nvSpPr>
        <dsp:cNvPr id="0" name=""/>
        <dsp:cNvSpPr/>
      </dsp:nvSpPr>
      <dsp:spPr>
        <a:xfrm>
          <a:off x="2490" y="453045"/>
          <a:ext cx="1975846" cy="1185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Consult and publish in partnership with industry experts</a:t>
          </a:r>
          <a:endParaRPr lang="en-GB" sz="1800" kern="1200" dirty="0"/>
        </a:p>
      </dsp:txBody>
      <dsp:txXfrm>
        <a:off x="2490" y="453045"/>
        <a:ext cx="1975846" cy="1185508"/>
      </dsp:txXfrm>
    </dsp:sp>
    <dsp:sp modelId="{20366F6C-6492-4C53-B375-653E5FAA2362}">
      <dsp:nvSpPr>
        <dsp:cNvPr id="0" name=""/>
        <dsp:cNvSpPr/>
      </dsp:nvSpPr>
      <dsp:spPr>
        <a:xfrm>
          <a:off x="2175921" y="453045"/>
          <a:ext cx="1975846" cy="1185508"/>
        </a:xfrm>
        <a:prstGeom prst="rect">
          <a:avLst/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Create one-stop resources</a:t>
          </a:r>
          <a:endParaRPr lang="en-GB" sz="1800" kern="1200" dirty="0"/>
        </a:p>
      </dsp:txBody>
      <dsp:txXfrm>
        <a:off x="2175921" y="453045"/>
        <a:ext cx="1975846" cy="1185508"/>
      </dsp:txXfrm>
    </dsp:sp>
    <dsp:sp modelId="{C48FE9A1-A08A-491F-A898-3627DFD114F4}">
      <dsp:nvSpPr>
        <dsp:cNvPr id="0" name=""/>
        <dsp:cNvSpPr/>
      </dsp:nvSpPr>
      <dsp:spPr>
        <a:xfrm>
          <a:off x="4349353" y="453045"/>
          <a:ext cx="1975846" cy="1185508"/>
        </a:xfrm>
        <a:prstGeom prst="rect">
          <a:avLst/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Provide high quality unique information</a:t>
          </a:r>
          <a:endParaRPr lang="en-GB" sz="1800" kern="1200" dirty="0"/>
        </a:p>
      </dsp:txBody>
      <dsp:txXfrm>
        <a:off x="4349353" y="453045"/>
        <a:ext cx="1975846" cy="1185508"/>
      </dsp:txXfrm>
    </dsp:sp>
    <dsp:sp modelId="{1344ADA4-AAFB-4184-8934-93C942999701}">
      <dsp:nvSpPr>
        <dsp:cNvPr id="0" name=""/>
        <dsp:cNvSpPr/>
      </dsp:nvSpPr>
      <dsp:spPr>
        <a:xfrm>
          <a:off x="6522784" y="453045"/>
          <a:ext cx="1975846" cy="1185508"/>
        </a:xfrm>
        <a:prstGeom prst="rect">
          <a:avLst/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Provide important information in a non-commercial format</a:t>
          </a:r>
          <a:endParaRPr lang="en-GB" sz="1800" kern="1200" dirty="0"/>
        </a:p>
      </dsp:txBody>
      <dsp:txXfrm>
        <a:off x="6522784" y="453045"/>
        <a:ext cx="1975846" cy="1185508"/>
      </dsp:txXfrm>
    </dsp:sp>
    <dsp:sp modelId="{6E7BDA7A-915A-4F8F-AA4A-D709C385074E}">
      <dsp:nvSpPr>
        <dsp:cNvPr id="0" name=""/>
        <dsp:cNvSpPr/>
      </dsp:nvSpPr>
      <dsp:spPr>
        <a:xfrm>
          <a:off x="2490" y="1836137"/>
          <a:ext cx="1975846" cy="1185508"/>
        </a:xfrm>
        <a:prstGeom prst="rect">
          <a:avLst/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Provide free tools to keep people coming back</a:t>
          </a:r>
          <a:endParaRPr lang="en-GB" sz="1800" kern="1200" dirty="0"/>
        </a:p>
      </dsp:txBody>
      <dsp:txXfrm>
        <a:off x="2490" y="1836137"/>
        <a:ext cx="1975846" cy="1185508"/>
      </dsp:txXfrm>
    </dsp:sp>
    <dsp:sp modelId="{2B915834-638B-4429-8FB6-FC2B8842C72E}">
      <dsp:nvSpPr>
        <dsp:cNvPr id="0" name=""/>
        <dsp:cNvSpPr/>
      </dsp:nvSpPr>
      <dsp:spPr>
        <a:xfrm>
          <a:off x="2175921" y="1836137"/>
          <a:ext cx="1975846" cy="1185508"/>
        </a:xfrm>
        <a:prstGeom prst="rect">
          <a:avLst/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Humour</a:t>
          </a:r>
          <a:endParaRPr lang="en-GB" sz="1800" kern="1200" dirty="0"/>
        </a:p>
      </dsp:txBody>
      <dsp:txXfrm>
        <a:off x="2175921" y="1836137"/>
        <a:ext cx="1975846" cy="1185508"/>
      </dsp:txXfrm>
    </dsp:sp>
    <dsp:sp modelId="{3D9CB85B-0D54-4989-BD77-D7FD4C77E443}">
      <dsp:nvSpPr>
        <dsp:cNvPr id="0" name=""/>
        <dsp:cNvSpPr/>
      </dsp:nvSpPr>
      <dsp:spPr>
        <a:xfrm>
          <a:off x="4349353" y="1836137"/>
          <a:ext cx="1975846" cy="1185508"/>
        </a:xfrm>
        <a:prstGeom prst="rect">
          <a:avLst/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Top 10/20/30 lists</a:t>
          </a:r>
          <a:endParaRPr lang="en-GB" sz="1800" kern="1200" dirty="0"/>
        </a:p>
      </dsp:txBody>
      <dsp:txXfrm>
        <a:off x="4349353" y="1836137"/>
        <a:ext cx="1975846" cy="1185508"/>
      </dsp:txXfrm>
    </dsp:sp>
    <dsp:sp modelId="{DFC957B7-B0FA-4451-BF83-E0B4F08C93C2}">
      <dsp:nvSpPr>
        <dsp:cNvPr id="0" name=""/>
        <dsp:cNvSpPr/>
      </dsp:nvSpPr>
      <dsp:spPr>
        <a:xfrm>
          <a:off x="6522784" y="1836137"/>
          <a:ext cx="1975846" cy="1185508"/>
        </a:xfrm>
        <a:prstGeom prst="rect">
          <a:avLst/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Reviews</a:t>
          </a:r>
          <a:endParaRPr lang="en-GB" sz="1800" kern="1200" dirty="0"/>
        </a:p>
      </dsp:txBody>
      <dsp:txXfrm>
        <a:off x="6522784" y="1836137"/>
        <a:ext cx="1975846" cy="1185508"/>
      </dsp:txXfrm>
    </dsp:sp>
    <dsp:sp modelId="{D161E3ED-D338-4ADF-B070-349BBE17D96A}">
      <dsp:nvSpPr>
        <dsp:cNvPr id="0" name=""/>
        <dsp:cNvSpPr/>
      </dsp:nvSpPr>
      <dsp:spPr>
        <a:xfrm>
          <a:off x="2490" y="3219230"/>
          <a:ext cx="1975846" cy="1185508"/>
        </a:xfrm>
        <a:prstGeom prst="rect">
          <a:avLst/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Interviews</a:t>
          </a:r>
          <a:endParaRPr lang="en-GB" sz="1800" kern="1200" dirty="0"/>
        </a:p>
      </dsp:txBody>
      <dsp:txXfrm>
        <a:off x="2490" y="3219230"/>
        <a:ext cx="1975846" cy="1185508"/>
      </dsp:txXfrm>
    </dsp:sp>
    <dsp:sp modelId="{1235BA1E-A338-4492-85B4-D9BE671BEA5A}">
      <dsp:nvSpPr>
        <dsp:cNvPr id="0" name=""/>
        <dsp:cNvSpPr/>
      </dsp:nvSpPr>
      <dsp:spPr>
        <a:xfrm>
          <a:off x="2175921" y="3219230"/>
          <a:ext cx="1975846" cy="1185508"/>
        </a:xfrm>
        <a:prstGeom prst="rect">
          <a:avLst/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Surveys and research</a:t>
          </a:r>
          <a:endParaRPr lang="en-GB" sz="1800" kern="1200" dirty="0"/>
        </a:p>
      </dsp:txBody>
      <dsp:txXfrm>
        <a:off x="2175921" y="3219230"/>
        <a:ext cx="1975846" cy="1185508"/>
      </dsp:txXfrm>
    </dsp:sp>
    <dsp:sp modelId="{96411679-2FD2-4DAE-9DE8-B0FC287EED53}">
      <dsp:nvSpPr>
        <dsp:cNvPr id="0" name=""/>
        <dsp:cNvSpPr/>
      </dsp:nvSpPr>
      <dsp:spPr>
        <a:xfrm>
          <a:off x="4349353" y="3219230"/>
          <a:ext cx="1975846" cy="1185508"/>
        </a:xfrm>
        <a:prstGeom prst="rect">
          <a:avLst/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Look what your competitors are doing and improve upon it</a:t>
          </a:r>
          <a:endParaRPr lang="en-GB" sz="1800" kern="1200" dirty="0"/>
        </a:p>
      </dsp:txBody>
      <dsp:txXfrm>
        <a:off x="4349353" y="3219230"/>
        <a:ext cx="1975846" cy="1185508"/>
      </dsp:txXfrm>
    </dsp:sp>
    <dsp:sp modelId="{44BC1D1C-CBBC-4E90-83A7-491FC69A2905}">
      <dsp:nvSpPr>
        <dsp:cNvPr id="0" name=""/>
        <dsp:cNvSpPr/>
      </dsp:nvSpPr>
      <dsp:spPr>
        <a:xfrm>
          <a:off x="6522784" y="3219230"/>
          <a:ext cx="1975846" cy="118550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Offer information and resources for free</a:t>
          </a:r>
          <a:endParaRPr lang="en-GB" sz="1800" kern="1200" dirty="0"/>
        </a:p>
      </dsp:txBody>
      <dsp:txXfrm>
        <a:off x="6522784" y="3219230"/>
        <a:ext cx="1975846" cy="11855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D5AB2-2057-4C21-A168-AAD5C0FFAB38}">
      <dsp:nvSpPr>
        <dsp:cNvPr id="0" name=""/>
        <dsp:cNvSpPr/>
      </dsp:nvSpPr>
      <dsp:spPr>
        <a:xfrm>
          <a:off x="369428" y="883"/>
          <a:ext cx="1675628" cy="1005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Audience engagement</a:t>
          </a:r>
          <a:endParaRPr lang="en-GB" sz="1600" kern="1200" dirty="0"/>
        </a:p>
      </dsp:txBody>
      <dsp:txXfrm>
        <a:off x="369428" y="883"/>
        <a:ext cx="1675628" cy="1005377"/>
      </dsp:txXfrm>
    </dsp:sp>
    <dsp:sp modelId="{241B285C-CA9F-4D99-9442-53A230A0B0BF}">
      <dsp:nvSpPr>
        <dsp:cNvPr id="0" name=""/>
        <dsp:cNvSpPr/>
      </dsp:nvSpPr>
      <dsp:spPr>
        <a:xfrm>
          <a:off x="2212619" y="883"/>
          <a:ext cx="1675628" cy="1005377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creation</a:t>
          </a:r>
          <a:endParaRPr lang="en-GB" sz="1600" kern="1200" dirty="0"/>
        </a:p>
      </dsp:txBody>
      <dsp:txXfrm>
        <a:off x="2212619" y="883"/>
        <a:ext cx="1675628" cy="1005377"/>
      </dsp:txXfrm>
    </dsp:sp>
    <dsp:sp modelId="{48F1D99E-660E-4EC6-BB00-C9A16894AF78}">
      <dsp:nvSpPr>
        <dsp:cNvPr id="0" name=""/>
        <dsp:cNvSpPr/>
      </dsp:nvSpPr>
      <dsp:spPr>
        <a:xfrm>
          <a:off x="369428" y="1173823"/>
          <a:ext cx="1675628" cy="100537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Information gathering</a:t>
          </a:r>
          <a:endParaRPr lang="en-GB" sz="1600" kern="1200" dirty="0"/>
        </a:p>
      </dsp:txBody>
      <dsp:txXfrm>
        <a:off x="369428" y="1173823"/>
        <a:ext cx="1675628" cy="1005377"/>
      </dsp:txXfrm>
    </dsp:sp>
    <dsp:sp modelId="{41B18BB6-F9B8-4D71-A23D-216C198A4FEF}">
      <dsp:nvSpPr>
        <dsp:cNvPr id="0" name=""/>
        <dsp:cNvSpPr/>
      </dsp:nvSpPr>
      <dsp:spPr>
        <a:xfrm>
          <a:off x="2212619" y="1173823"/>
          <a:ext cx="1675628" cy="100537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Demonstrate knowledge</a:t>
          </a:r>
          <a:endParaRPr lang="en-GB" sz="1600" kern="1200" dirty="0"/>
        </a:p>
      </dsp:txBody>
      <dsp:txXfrm>
        <a:off x="2212619" y="1173823"/>
        <a:ext cx="1675628" cy="1005377"/>
      </dsp:txXfrm>
    </dsp:sp>
    <dsp:sp modelId="{FB23C33C-CFB3-42E9-A651-F1F4E950523E}">
      <dsp:nvSpPr>
        <dsp:cNvPr id="0" name=""/>
        <dsp:cNvSpPr/>
      </dsp:nvSpPr>
      <dsp:spPr>
        <a:xfrm>
          <a:off x="369428" y="2346762"/>
          <a:ext cx="1675628" cy="100537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Communications channel</a:t>
          </a:r>
          <a:endParaRPr lang="en-GB" sz="1600" kern="1200" dirty="0"/>
        </a:p>
      </dsp:txBody>
      <dsp:txXfrm>
        <a:off x="369428" y="2346762"/>
        <a:ext cx="1675628" cy="1005377"/>
      </dsp:txXfrm>
    </dsp:sp>
    <dsp:sp modelId="{B10BA208-7FA2-41A9-9940-9213BE559214}">
      <dsp:nvSpPr>
        <dsp:cNvPr id="0" name=""/>
        <dsp:cNvSpPr/>
      </dsp:nvSpPr>
      <dsp:spPr>
        <a:xfrm>
          <a:off x="2212619" y="2346762"/>
          <a:ext cx="1675628" cy="1005377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Content creation</a:t>
          </a:r>
          <a:endParaRPr lang="en-GB" sz="1600" kern="1200" dirty="0"/>
        </a:p>
      </dsp:txBody>
      <dsp:txXfrm>
        <a:off x="2212619" y="2346762"/>
        <a:ext cx="1675628" cy="1005377"/>
      </dsp:txXfrm>
    </dsp:sp>
    <dsp:sp modelId="{1DEB4C6A-8C69-49D7-9AA6-71AD3146B0A6}">
      <dsp:nvSpPr>
        <dsp:cNvPr id="0" name=""/>
        <dsp:cNvSpPr/>
      </dsp:nvSpPr>
      <dsp:spPr>
        <a:xfrm>
          <a:off x="1291023" y="3519702"/>
          <a:ext cx="1675628" cy="100537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Social media</a:t>
          </a:r>
          <a:endParaRPr lang="en-US" sz="1600" kern="1200" dirty="0"/>
        </a:p>
      </dsp:txBody>
      <dsp:txXfrm>
        <a:off x="1291023" y="3519702"/>
        <a:ext cx="1675628" cy="10053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C1B32-834E-4F18-801D-B718E2361696}">
      <dsp:nvSpPr>
        <dsp:cNvPr id="0" name=""/>
        <dsp:cNvSpPr/>
      </dsp:nvSpPr>
      <dsp:spPr>
        <a:xfrm rot="5400000">
          <a:off x="-317683" y="2159562"/>
          <a:ext cx="1408722" cy="1702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78F0C-FA08-4989-97D3-8FDD99751B68}">
      <dsp:nvSpPr>
        <dsp:cNvPr id="0" name=""/>
        <dsp:cNvSpPr/>
      </dsp:nvSpPr>
      <dsp:spPr>
        <a:xfrm>
          <a:off x="3485" y="1256235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Submission to relevant directories</a:t>
          </a:r>
          <a:endParaRPr lang="en-GB" sz="1400" b="1" kern="1200" dirty="0"/>
        </a:p>
      </dsp:txBody>
      <dsp:txXfrm>
        <a:off x="3485" y="1256235"/>
        <a:ext cx="1891397" cy="1134838"/>
      </dsp:txXfrm>
    </dsp:sp>
    <dsp:sp modelId="{A568D2A7-806E-42EF-8E76-B2B2D018B591}">
      <dsp:nvSpPr>
        <dsp:cNvPr id="0" name=""/>
        <dsp:cNvSpPr/>
      </dsp:nvSpPr>
      <dsp:spPr>
        <a:xfrm rot="5400000">
          <a:off x="-317683" y="3578111"/>
          <a:ext cx="1408722" cy="170225"/>
        </a:xfrm>
        <a:prstGeom prst="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F1759-3B08-49D5-8518-1C0EDC68B9E4}">
      <dsp:nvSpPr>
        <dsp:cNvPr id="0" name=""/>
        <dsp:cNvSpPr/>
      </dsp:nvSpPr>
      <dsp:spPr>
        <a:xfrm>
          <a:off x="3485" y="2674784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Leverage relationships with customers, suppliers, distributors</a:t>
          </a:r>
          <a:endParaRPr lang="en-GB" sz="1400" b="1" kern="1200" dirty="0"/>
        </a:p>
      </dsp:txBody>
      <dsp:txXfrm>
        <a:off x="3485" y="2674784"/>
        <a:ext cx="1891397" cy="1134838"/>
      </dsp:txXfrm>
    </dsp:sp>
    <dsp:sp modelId="{D4B1DECC-FD38-4052-B5BF-948FED1EFAF0}">
      <dsp:nvSpPr>
        <dsp:cNvPr id="0" name=""/>
        <dsp:cNvSpPr/>
      </dsp:nvSpPr>
      <dsp:spPr>
        <a:xfrm>
          <a:off x="391590" y="4287385"/>
          <a:ext cx="2505732" cy="170225"/>
        </a:xfrm>
        <a:prstGeom prst="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E48BA-5EC2-40F2-9558-1B97D7BE9112}">
      <dsp:nvSpPr>
        <dsp:cNvPr id="0" name=""/>
        <dsp:cNvSpPr/>
      </dsp:nvSpPr>
      <dsp:spPr>
        <a:xfrm>
          <a:off x="3485" y="4093332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Industry sites and resources</a:t>
          </a:r>
          <a:endParaRPr lang="en-GB" sz="1400" b="1" kern="1200" dirty="0"/>
        </a:p>
      </dsp:txBody>
      <dsp:txXfrm>
        <a:off x="3485" y="4093332"/>
        <a:ext cx="1891397" cy="1134838"/>
      </dsp:txXfrm>
    </dsp:sp>
    <dsp:sp modelId="{6F92AB20-4B92-4D7C-BC6F-C479117E5B8F}">
      <dsp:nvSpPr>
        <dsp:cNvPr id="0" name=""/>
        <dsp:cNvSpPr/>
      </dsp:nvSpPr>
      <dsp:spPr>
        <a:xfrm rot="16200000">
          <a:off x="2197875" y="3578111"/>
          <a:ext cx="1408722" cy="170225"/>
        </a:xfrm>
        <a:prstGeom prst="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6B031-4F56-4F7A-82AE-F6BF215E002E}">
      <dsp:nvSpPr>
        <dsp:cNvPr id="0" name=""/>
        <dsp:cNvSpPr/>
      </dsp:nvSpPr>
      <dsp:spPr>
        <a:xfrm>
          <a:off x="2519044" y="4093332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Press release syndication</a:t>
          </a:r>
          <a:endParaRPr lang="en-GB" sz="1400" b="1" kern="1200" dirty="0"/>
        </a:p>
      </dsp:txBody>
      <dsp:txXfrm>
        <a:off x="2519044" y="4093332"/>
        <a:ext cx="1891397" cy="1134838"/>
      </dsp:txXfrm>
    </dsp:sp>
    <dsp:sp modelId="{B8A3DF26-F3AA-48D0-A327-23EFEB33EA05}">
      <dsp:nvSpPr>
        <dsp:cNvPr id="0" name=""/>
        <dsp:cNvSpPr/>
      </dsp:nvSpPr>
      <dsp:spPr>
        <a:xfrm rot="16200000">
          <a:off x="2197875" y="2159562"/>
          <a:ext cx="1408722" cy="170225"/>
        </a:xfrm>
        <a:prstGeom prst="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65AA4-A0A0-4C14-9D50-564C8ED28C93}">
      <dsp:nvSpPr>
        <dsp:cNvPr id="0" name=""/>
        <dsp:cNvSpPr/>
      </dsp:nvSpPr>
      <dsp:spPr>
        <a:xfrm>
          <a:off x="2519044" y="2674784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Company blog filled with great information</a:t>
          </a:r>
          <a:endParaRPr lang="en-GB" sz="1400" b="1" kern="1200" dirty="0"/>
        </a:p>
      </dsp:txBody>
      <dsp:txXfrm>
        <a:off x="2519044" y="2674784"/>
        <a:ext cx="1891397" cy="1134838"/>
      </dsp:txXfrm>
    </dsp:sp>
    <dsp:sp modelId="{FAE09C08-7F81-44D8-A6A9-C0567212A934}">
      <dsp:nvSpPr>
        <dsp:cNvPr id="0" name=""/>
        <dsp:cNvSpPr/>
      </dsp:nvSpPr>
      <dsp:spPr>
        <a:xfrm>
          <a:off x="2907149" y="1450288"/>
          <a:ext cx="2505732" cy="170225"/>
        </a:xfrm>
        <a:prstGeom prst="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B56EE-CCDE-48BB-9CE6-2A6A1333F0FE}">
      <dsp:nvSpPr>
        <dsp:cNvPr id="0" name=""/>
        <dsp:cNvSpPr/>
      </dsp:nvSpPr>
      <dsp:spPr>
        <a:xfrm>
          <a:off x="2519044" y="1256235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Link ‘bait’</a:t>
          </a:r>
          <a:endParaRPr lang="en-GB" sz="1400" b="1" kern="1200" dirty="0"/>
        </a:p>
      </dsp:txBody>
      <dsp:txXfrm>
        <a:off x="2519044" y="1256235"/>
        <a:ext cx="1891397" cy="1134838"/>
      </dsp:txXfrm>
    </dsp:sp>
    <dsp:sp modelId="{E9529EFF-3478-4A9D-A15C-09E7F5516025}">
      <dsp:nvSpPr>
        <dsp:cNvPr id="0" name=""/>
        <dsp:cNvSpPr/>
      </dsp:nvSpPr>
      <dsp:spPr>
        <a:xfrm rot="5400000">
          <a:off x="4713434" y="2159562"/>
          <a:ext cx="1408722" cy="170225"/>
        </a:xfrm>
        <a:prstGeom prst="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E16D0B-4E2B-4ED9-8E8C-B065945558BA}">
      <dsp:nvSpPr>
        <dsp:cNvPr id="0" name=""/>
        <dsp:cNvSpPr/>
      </dsp:nvSpPr>
      <dsp:spPr>
        <a:xfrm>
          <a:off x="5034603" y="1256235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Ask for links</a:t>
          </a:r>
          <a:endParaRPr lang="en-GB" sz="1400" b="1" kern="1200" dirty="0"/>
        </a:p>
      </dsp:txBody>
      <dsp:txXfrm>
        <a:off x="5034603" y="1256235"/>
        <a:ext cx="1891397" cy="1134838"/>
      </dsp:txXfrm>
    </dsp:sp>
    <dsp:sp modelId="{D3BFA106-3DAF-41AF-A8EE-128FC8003AFA}">
      <dsp:nvSpPr>
        <dsp:cNvPr id="0" name=""/>
        <dsp:cNvSpPr/>
      </dsp:nvSpPr>
      <dsp:spPr>
        <a:xfrm rot="5400000">
          <a:off x="4713434" y="3578111"/>
          <a:ext cx="1408722" cy="17022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A88C8-8724-4298-988F-B89F576C799E}">
      <dsp:nvSpPr>
        <dsp:cNvPr id="0" name=""/>
        <dsp:cNvSpPr/>
      </dsp:nvSpPr>
      <dsp:spPr>
        <a:xfrm>
          <a:off x="5034603" y="2674784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Social media sites</a:t>
          </a:r>
          <a:endParaRPr lang="en-GB" sz="1400" b="1" kern="1200" dirty="0"/>
        </a:p>
      </dsp:txBody>
      <dsp:txXfrm>
        <a:off x="5034603" y="2674784"/>
        <a:ext cx="1891397" cy="1134838"/>
      </dsp:txXfrm>
    </dsp:sp>
    <dsp:sp modelId="{6C0FA96D-93D4-42D0-99FD-0D3280FE7CFE}">
      <dsp:nvSpPr>
        <dsp:cNvPr id="0" name=""/>
        <dsp:cNvSpPr/>
      </dsp:nvSpPr>
      <dsp:spPr>
        <a:xfrm>
          <a:off x="5034603" y="4093332"/>
          <a:ext cx="1891397" cy="1134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Article writing and guest posting</a:t>
          </a:r>
          <a:endParaRPr lang="en-US" sz="1400" b="1" kern="1200" dirty="0"/>
        </a:p>
      </dsp:txBody>
      <dsp:txXfrm>
        <a:off x="5034603" y="4093332"/>
        <a:ext cx="1891397" cy="113483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5905D-82B4-41AD-A2A5-5B5259A45DC2}">
      <dsp:nvSpPr>
        <dsp:cNvPr id="0" name=""/>
        <dsp:cNvSpPr/>
      </dsp:nvSpPr>
      <dsp:spPr>
        <a:xfrm>
          <a:off x="492" y="340308"/>
          <a:ext cx="1922673" cy="115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Conversation</a:t>
          </a:r>
          <a:endParaRPr lang="en-GB" sz="2300" kern="1200" dirty="0"/>
        </a:p>
      </dsp:txBody>
      <dsp:txXfrm>
        <a:off x="492" y="340308"/>
        <a:ext cx="1922673" cy="1153604"/>
      </dsp:txXfrm>
    </dsp:sp>
    <dsp:sp modelId="{2A5B10B1-F28D-48F8-BA17-2F3031BCAA06}">
      <dsp:nvSpPr>
        <dsp:cNvPr id="0" name=""/>
        <dsp:cNvSpPr/>
      </dsp:nvSpPr>
      <dsp:spPr>
        <a:xfrm>
          <a:off x="2115433" y="340308"/>
          <a:ext cx="1922673" cy="1153604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Networking</a:t>
          </a:r>
          <a:endParaRPr lang="en-GB" sz="2300" kern="1200" dirty="0"/>
        </a:p>
      </dsp:txBody>
      <dsp:txXfrm>
        <a:off x="2115433" y="340308"/>
        <a:ext cx="1922673" cy="1153604"/>
      </dsp:txXfrm>
    </dsp:sp>
    <dsp:sp modelId="{6939180C-2D3A-4367-A207-E6862D65124F}">
      <dsp:nvSpPr>
        <dsp:cNvPr id="0" name=""/>
        <dsp:cNvSpPr/>
      </dsp:nvSpPr>
      <dsp:spPr>
        <a:xfrm>
          <a:off x="492" y="1686179"/>
          <a:ext cx="1922673" cy="115360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Community</a:t>
          </a:r>
          <a:endParaRPr lang="en-GB" sz="2300" kern="1200" dirty="0"/>
        </a:p>
      </dsp:txBody>
      <dsp:txXfrm>
        <a:off x="492" y="1686179"/>
        <a:ext cx="1922673" cy="1153604"/>
      </dsp:txXfrm>
    </dsp:sp>
    <dsp:sp modelId="{127D0F0E-40B5-4856-A82B-80BD3F572E3D}">
      <dsp:nvSpPr>
        <dsp:cNvPr id="0" name=""/>
        <dsp:cNvSpPr/>
      </dsp:nvSpPr>
      <dsp:spPr>
        <a:xfrm>
          <a:off x="2115433" y="1686179"/>
          <a:ext cx="1922673" cy="1153604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Participation</a:t>
          </a:r>
          <a:endParaRPr lang="en-GB" sz="2300" kern="1200" dirty="0"/>
        </a:p>
      </dsp:txBody>
      <dsp:txXfrm>
        <a:off x="2115433" y="1686179"/>
        <a:ext cx="1922673" cy="1153604"/>
      </dsp:txXfrm>
    </dsp:sp>
    <dsp:sp modelId="{136A701F-79CF-4769-A883-CD416D576215}">
      <dsp:nvSpPr>
        <dsp:cNvPr id="0" name=""/>
        <dsp:cNvSpPr/>
      </dsp:nvSpPr>
      <dsp:spPr>
        <a:xfrm>
          <a:off x="1057963" y="3032050"/>
          <a:ext cx="1922673" cy="115360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Monitoring</a:t>
          </a:r>
          <a:endParaRPr lang="en-GB" sz="2300" kern="1200" dirty="0"/>
        </a:p>
      </dsp:txBody>
      <dsp:txXfrm>
        <a:off x="1057963" y="3032050"/>
        <a:ext cx="1922673" cy="115360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3FF85-39D7-4FF0-96EC-66C3BEA3877A}">
      <dsp:nvSpPr>
        <dsp:cNvPr id="0" name=""/>
        <dsp:cNvSpPr/>
      </dsp:nvSpPr>
      <dsp:spPr>
        <a:xfrm>
          <a:off x="575" y="18335"/>
          <a:ext cx="2244646" cy="1346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Find out who’s talking and where</a:t>
          </a:r>
          <a:endParaRPr lang="en-GB" sz="2000" kern="1200" dirty="0"/>
        </a:p>
      </dsp:txBody>
      <dsp:txXfrm>
        <a:off x="575" y="18335"/>
        <a:ext cx="2244646" cy="1346787"/>
      </dsp:txXfrm>
    </dsp:sp>
    <dsp:sp modelId="{CE9593EA-4AED-4F21-9619-2175E20D9126}">
      <dsp:nvSpPr>
        <dsp:cNvPr id="0" name=""/>
        <dsp:cNvSpPr/>
      </dsp:nvSpPr>
      <dsp:spPr>
        <a:xfrm>
          <a:off x="2469686" y="18335"/>
          <a:ext cx="2244646" cy="134678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Listen to conversations</a:t>
          </a:r>
          <a:endParaRPr lang="en-GB" sz="2000" kern="1200" dirty="0"/>
        </a:p>
      </dsp:txBody>
      <dsp:txXfrm>
        <a:off x="2469686" y="18335"/>
        <a:ext cx="2244646" cy="1346787"/>
      </dsp:txXfrm>
    </dsp:sp>
    <dsp:sp modelId="{2D3DEA10-5625-46B4-8086-C3457418EE11}">
      <dsp:nvSpPr>
        <dsp:cNvPr id="0" name=""/>
        <dsp:cNvSpPr/>
      </dsp:nvSpPr>
      <dsp:spPr>
        <a:xfrm>
          <a:off x="575" y="1589587"/>
          <a:ext cx="2244646" cy="1346787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Get involved - dialogue NOT monologue</a:t>
          </a:r>
          <a:endParaRPr lang="en-GB" sz="2000" kern="1200" dirty="0"/>
        </a:p>
      </dsp:txBody>
      <dsp:txXfrm>
        <a:off x="575" y="1589587"/>
        <a:ext cx="2244646" cy="1346787"/>
      </dsp:txXfrm>
    </dsp:sp>
    <dsp:sp modelId="{69606E5F-D0D2-4397-A06E-CEE40D66F2F6}">
      <dsp:nvSpPr>
        <dsp:cNvPr id="0" name=""/>
        <dsp:cNvSpPr/>
      </dsp:nvSpPr>
      <dsp:spPr>
        <a:xfrm>
          <a:off x="2469686" y="1589587"/>
          <a:ext cx="2244646" cy="1346787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Share value</a:t>
          </a:r>
          <a:endParaRPr lang="en-GB" sz="2000" kern="1200" dirty="0"/>
        </a:p>
      </dsp:txBody>
      <dsp:txXfrm>
        <a:off x="2469686" y="1589587"/>
        <a:ext cx="2244646" cy="1346787"/>
      </dsp:txXfrm>
    </dsp:sp>
    <dsp:sp modelId="{DAC7DFA9-AC46-45AE-A556-C14F4060B6EC}">
      <dsp:nvSpPr>
        <dsp:cNvPr id="0" name=""/>
        <dsp:cNvSpPr/>
      </dsp:nvSpPr>
      <dsp:spPr>
        <a:xfrm>
          <a:off x="575" y="3160839"/>
          <a:ext cx="2244646" cy="1346787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Relinquish control – Branded content does not work</a:t>
          </a:r>
          <a:endParaRPr lang="en-GB" sz="2000" kern="1200" dirty="0"/>
        </a:p>
      </dsp:txBody>
      <dsp:txXfrm>
        <a:off x="575" y="3160839"/>
        <a:ext cx="2244646" cy="1346787"/>
      </dsp:txXfrm>
    </dsp:sp>
    <dsp:sp modelId="{3EFEC184-3752-4798-881A-95D74B36B086}">
      <dsp:nvSpPr>
        <dsp:cNvPr id="0" name=""/>
        <dsp:cNvSpPr/>
      </dsp:nvSpPr>
      <dsp:spPr>
        <a:xfrm>
          <a:off x="2469686" y="3160839"/>
          <a:ext cx="2244646" cy="13467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 HONEST!</a:t>
          </a:r>
          <a:endParaRPr lang="en-GB" sz="2000" kern="1200" dirty="0"/>
        </a:p>
      </dsp:txBody>
      <dsp:txXfrm>
        <a:off x="2469686" y="3160839"/>
        <a:ext cx="2244646" cy="134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84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84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8767-6FE0-44BA-BA43-A5EBA8FD47F1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0488"/>
            <a:ext cx="2972547" cy="48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200488"/>
            <a:ext cx="2972547" cy="48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10C39-F010-4C27-8397-86A17388793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25BB0FE-40A3-4C6A-B42B-6338ADF9B3C5}" type="datetimeFigureOut">
              <a:rPr lang="en-US"/>
              <a:pPr>
                <a:defRPr/>
              </a:pPr>
              <a:t>6/14/2010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01291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F8DC29-5CC2-414F-A84F-8CE5A867B0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may think you have a great website but it may not have caught on yet.  </a:t>
            </a:r>
          </a:p>
          <a:p>
            <a:endParaRPr lang="en-GB" dirty="0" smtClean="0"/>
          </a:p>
          <a:p>
            <a:r>
              <a:rPr lang="en-GB" dirty="0" smtClean="0"/>
              <a:t>So you need to give it a push.  Online Marketing covers all these areas.</a:t>
            </a:r>
          </a:p>
          <a:p>
            <a:endParaRPr lang="en-GB" dirty="0" smtClean="0"/>
          </a:p>
          <a:p>
            <a:r>
              <a:rPr lang="en-GB" dirty="0" smtClean="0"/>
              <a:t>Key areas to look at</a:t>
            </a:r>
          </a:p>
          <a:p>
            <a:r>
              <a:rPr lang="en-GB" dirty="0" smtClean="0"/>
              <a:t>Site build – which we have looked at</a:t>
            </a:r>
          </a:p>
          <a:p>
            <a:r>
              <a:rPr lang="en-GB" dirty="0" smtClean="0"/>
              <a:t>Links</a:t>
            </a:r>
          </a:p>
          <a:p>
            <a:r>
              <a:rPr lang="en-GB" dirty="0" smtClean="0"/>
              <a:t>Usability</a:t>
            </a:r>
          </a:p>
          <a:p>
            <a:endParaRPr lang="en-GB" dirty="0" smtClean="0"/>
          </a:p>
          <a:p>
            <a:r>
              <a:rPr lang="en-GB" dirty="0" smtClean="0"/>
              <a:t>==</a:t>
            </a:r>
          </a:p>
          <a:p>
            <a:r>
              <a:rPr lang="en-GB" dirty="0" smtClean="0"/>
              <a:t>Google may still think you’re a bit small.</a:t>
            </a:r>
          </a:p>
          <a:p>
            <a:endParaRPr lang="en-GB" dirty="0" smtClean="0"/>
          </a:p>
          <a:p>
            <a:r>
              <a:rPr lang="en-GB" dirty="0" smtClean="0"/>
              <a:t>The only way it knows if you are important is if other people think you are important – it does t his by measuring how many sites are linking to your site. </a:t>
            </a:r>
          </a:p>
          <a:p>
            <a:endParaRPr lang="en-GB" dirty="0" smtClean="0"/>
          </a:p>
          <a:p>
            <a:r>
              <a:rPr lang="en-GB" dirty="0" smtClean="0"/>
              <a:t>Each link is counted as a vote.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may think you have a great website but it may not have caught on yet.  </a:t>
            </a:r>
          </a:p>
          <a:p>
            <a:endParaRPr lang="en-GB" dirty="0" smtClean="0"/>
          </a:p>
          <a:p>
            <a:r>
              <a:rPr lang="en-GB" dirty="0" smtClean="0"/>
              <a:t>So you need to give it a push.  Online Marketing covers all these areas.</a:t>
            </a:r>
          </a:p>
          <a:p>
            <a:endParaRPr lang="en-GB" dirty="0" smtClean="0"/>
          </a:p>
          <a:p>
            <a:r>
              <a:rPr lang="en-GB" dirty="0" smtClean="0"/>
              <a:t>Key areas to look at</a:t>
            </a:r>
          </a:p>
          <a:p>
            <a:r>
              <a:rPr lang="en-GB" dirty="0" smtClean="0"/>
              <a:t>Site build – which we have looked at</a:t>
            </a:r>
          </a:p>
          <a:p>
            <a:r>
              <a:rPr lang="en-GB" dirty="0" smtClean="0"/>
              <a:t>Links</a:t>
            </a:r>
          </a:p>
          <a:p>
            <a:r>
              <a:rPr lang="en-GB" dirty="0" smtClean="0"/>
              <a:t>Usability</a:t>
            </a:r>
          </a:p>
          <a:p>
            <a:endParaRPr lang="en-GB" dirty="0" smtClean="0"/>
          </a:p>
          <a:p>
            <a:r>
              <a:rPr lang="en-GB" dirty="0" smtClean="0"/>
              <a:t>==</a:t>
            </a:r>
          </a:p>
          <a:p>
            <a:r>
              <a:rPr lang="en-GB" dirty="0" smtClean="0"/>
              <a:t>Google may still think you’re a bit small.</a:t>
            </a:r>
          </a:p>
          <a:p>
            <a:endParaRPr lang="en-GB" dirty="0" smtClean="0"/>
          </a:p>
          <a:p>
            <a:r>
              <a:rPr lang="en-GB" dirty="0" smtClean="0"/>
              <a:t>The only way it knows if you are important is if other people think you are important – it does t his by measuring how many sites are linking to your site. </a:t>
            </a:r>
          </a:p>
          <a:p>
            <a:endParaRPr lang="en-GB" dirty="0" smtClean="0"/>
          </a:p>
          <a:p>
            <a:r>
              <a:rPr lang="en-GB" dirty="0" smtClean="0"/>
              <a:t>Each link is counted as a vote.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Hold that thought</a:t>
            </a:r>
          </a:p>
          <a:p>
            <a:endParaRPr lang="en-GB" dirty="0" smtClean="0"/>
          </a:p>
          <a:p>
            <a:r>
              <a:rPr lang="en-GB" dirty="0" smtClean="0"/>
              <a:t>First lets look at how to build a proper website.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These are mostly manual ways: there are natural</a:t>
            </a:r>
            <a:r>
              <a:rPr lang="en-GB" baseline="0" dirty="0" smtClean="0"/>
              <a:t> ways to do it – by creating good content</a:t>
            </a:r>
          </a:p>
          <a:p>
            <a:r>
              <a:rPr lang="en-GB" dirty="0" smtClean="0"/>
              <a:t>We’ll look at social media</a:t>
            </a:r>
            <a:r>
              <a:rPr lang="en-GB" baseline="0" dirty="0" smtClean="0"/>
              <a:t> later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may think you have a great website but it may not have caught on yet.  </a:t>
            </a:r>
          </a:p>
          <a:p>
            <a:endParaRPr lang="en-GB" dirty="0" smtClean="0"/>
          </a:p>
          <a:p>
            <a:r>
              <a:rPr lang="en-GB" dirty="0" smtClean="0"/>
              <a:t>So you need to give it a push.  Online Marketing covers all these areas.</a:t>
            </a:r>
          </a:p>
          <a:p>
            <a:endParaRPr lang="en-GB" dirty="0" smtClean="0"/>
          </a:p>
          <a:p>
            <a:r>
              <a:rPr lang="en-GB" dirty="0" smtClean="0"/>
              <a:t>Key areas to look at</a:t>
            </a:r>
          </a:p>
          <a:p>
            <a:r>
              <a:rPr lang="en-GB" dirty="0" smtClean="0"/>
              <a:t>Site build – which we have looked at</a:t>
            </a:r>
          </a:p>
          <a:p>
            <a:r>
              <a:rPr lang="en-GB" dirty="0" smtClean="0"/>
              <a:t>Links</a:t>
            </a:r>
          </a:p>
          <a:p>
            <a:r>
              <a:rPr lang="en-GB" dirty="0" smtClean="0"/>
              <a:t>Usability</a:t>
            </a:r>
          </a:p>
          <a:p>
            <a:endParaRPr lang="en-GB" dirty="0" smtClean="0"/>
          </a:p>
          <a:p>
            <a:r>
              <a:rPr lang="en-GB" dirty="0" smtClean="0"/>
              <a:t>==</a:t>
            </a:r>
          </a:p>
          <a:p>
            <a:r>
              <a:rPr lang="en-GB" dirty="0" smtClean="0"/>
              <a:t>Google may still think you’re a bit small.</a:t>
            </a:r>
          </a:p>
          <a:p>
            <a:endParaRPr lang="en-GB" dirty="0" smtClean="0"/>
          </a:p>
          <a:p>
            <a:r>
              <a:rPr lang="en-GB" dirty="0" smtClean="0"/>
              <a:t>The only way it knows if you are important is if other people think you are important – it does t his by measuring how many sites are linking to your site. </a:t>
            </a:r>
          </a:p>
          <a:p>
            <a:endParaRPr lang="en-GB" dirty="0" smtClean="0"/>
          </a:p>
          <a:p>
            <a:r>
              <a:rPr lang="en-GB" dirty="0" smtClean="0"/>
              <a:t>Each link is counted as a vote.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Lets start at the beginning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</a:t>
            </a:r>
          </a:p>
          <a:p>
            <a:endParaRPr lang="en-GB" dirty="0" smtClean="0"/>
          </a:p>
          <a:p>
            <a:r>
              <a:rPr lang="en-GB" dirty="0" smtClean="0"/>
              <a:t>To provide you the basic principles of constructing a search engine friendly website</a:t>
            </a:r>
          </a:p>
          <a:p>
            <a:endParaRPr lang="en-GB" dirty="0" smtClean="0"/>
          </a:p>
          <a:p>
            <a:r>
              <a:rPr lang="en-GB" dirty="0" smtClean="0"/>
              <a:t>To help you understand how to make a website successful.</a:t>
            </a:r>
          </a:p>
          <a:p>
            <a:r>
              <a:rPr lang="en-GB" dirty="0" smtClean="0"/>
              <a:t>	 the power of social media marketing, email marketing on site usability</a:t>
            </a:r>
          </a:p>
          <a:p>
            <a:endParaRPr lang="en-GB" dirty="0" smtClean="0"/>
          </a:p>
          <a:p>
            <a:r>
              <a:rPr lang="en-GB" dirty="0" smtClean="0"/>
              <a:t>To enable you to look at a client’s website and make a basic assessment as to its chances of being successful online.</a:t>
            </a:r>
          </a:p>
          <a:p>
            <a:endParaRPr lang="en-GB" dirty="0" smtClean="0"/>
          </a:p>
          <a:p>
            <a:r>
              <a:rPr lang="en-GB" dirty="0" smtClean="0"/>
              <a:t>To enable you to map out a strategy for  a potential client.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far</a:t>
            </a:r>
            <a:r>
              <a:rPr lang="en-GB" baseline="0" dirty="0" smtClean="0"/>
              <a:t> all to do with driving traffic to the site</a:t>
            </a:r>
          </a:p>
          <a:p>
            <a:r>
              <a:rPr lang="en-GB" baseline="0" dirty="0" smtClean="0"/>
              <a:t>Other side of social media is to promote and have conversations offsite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Resistance</a:t>
            </a:r>
            <a:r>
              <a:rPr lang="en-GB" baseline="0" dirty="0" smtClean="0"/>
              <a:t> at boardroom level</a:t>
            </a:r>
          </a:p>
          <a:p>
            <a:r>
              <a:rPr lang="en-GB" baseline="0" dirty="0" smtClean="0"/>
              <a:t>Period or experimentation</a:t>
            </a:r>
          </a:p>
          <a:p>
            <a:r>
              <a:rPr lang="en-GB" baseline="0" dirty="0" smtClean="0"/>
              <a:t>Directors want to see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dont</a:t>
            </a:r>
            <a:r>
              <a:rPr lang="en-GB" dirty="0" smtClean="0"/>
              <a:t> need to reel off a load </a:t>
            </a:r>
            <a:r>
              <a:rPr lang="en-GB" dirty="0" err="1" smtClean="0"/>
              <a:t>ot</a:t>
            </a:r>
            <a:r>
              <a:rPr lang="en-GB" dirty="0" smtClean="0"/>
              <a:t> stats to tell you that search is important.  We all know it is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 slides to give helicopter view of successful websites.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Search volume</a:t>
            </a:r>
          </a:p>
          <a:p>
            <a:pPr eaLnBrk="1" hangingPunct="1"/>
            <a:r>
              <a:rPr lang="en-GB" dirty="0" smtClean="0"/>
              <a:t>Competition</a:t>
            </a:r>
          </a:p>
          <a:p>
            <a:pPr eaLnBrk="1" hangingPunct="1"/>
            <a:r>
              <a:rPr lang="en-GB" dirty="0" smtClean="0"/>
              <a:t>Conversion rate</a:t>
            </a:r>
          </a:p>
          <a:p>
            <a:pPr eaLnBrk="1" hangingPunct="1"/>
            <a:r>
              <a:rPr lang="en-GB" dirty="0" smtClean="0"/>
              <a:t>Informational navigational transactional</a:t>
            </a:r>
          </a:p>
          <a:p>
            <a:pPr eaLnBrk="1" hangingPunct="1"/>
            <a:r>
              <a:rPr lang="en-GB" dirty="0" smtClean="0"/>
              <a:t>Long-tail = targeted = higher conversion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Beds – wooden beds</a:t>
            </a:r>
          </a:p>
          <a:p>
            <a:r>
              <a:rPr lang="en-GB" dirty="0" smtClean="0"/>
              <a:t>Tools? Garden tools?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8DC29-5CC2-414F-A84F-8CE5A867B0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B754-9E22-4590-8FD7-BBA19FDB551D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5C2B-8349-4F0F-A1DC-0FBABF2E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4779-502A-457B-9668-965F39CCA8E8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3B11-5CA9-49C2-A3D0-0F82DC039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D7E6-3F7A-418B-949B-62823BBB71E0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6037-86EC-4A35-A85B-DAFC1F6DB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748D-68D6-4640-81E0-4751C7292221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5C44-F0FB-40B8-B024-02CCB519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8B61-ADCA-4E65-A51E-041416FC1251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811-3DDC-4636-8505-3084DA2B1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8FB7-D1A1-48D0-914C-4C4785A78D79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F2CB-9931-410D-B976-5B8DCAAB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B23-DFBD-4113-A02E-0E5F6656871D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2B0C-40AB-4081-AC43-6CE070376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CAE-80D2-48FB-ADD4-ABF87D1B6FB3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BA35-390C-4027-A62C-DD7FE7BC6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8BFA-0FCB-42D5-9665-E90501A9353C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AAC1-937A-413E-A887-246B62DAB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808E-4BD4-448E-977A-A136BF1B1052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DA20-4CE6-43A9-846E-31FA87EA4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642E-E356-4D77-A667-013D7ACC3B05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76FC-B494-4EA1-9D2B-75155DAF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C1715-1B03-431F-B4F0-C3971CF3758D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1218A0-C4FC-4E0B-B85A-54FADBAF9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Datadial_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67209" y="6072230"/>
            <a:ext cx="1776823" cy="785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3200" kern="1200">
          <a:solidFill>
            <a:srgbClr val="00206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2800" kern="1200">
          <a:solidFill>
            <a:srgbClr val="00206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42D2-6992-4AB8-9A2B-8DBA298669A5}" type="datetimeFigureOut">
              <a:rPr lang="en-US" smtClean="0"/>
              <a:pPr/>
              <a:t>6/14/2010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AF10-43D5-4F72-B434-9FEB0526A6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dial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o-browser.com/" TargetMode="External"/><Relationship Id="rId3" Type="http://schemas.openxmlformats.org/officeDocument/2006/relationships/hyperlink" Target="https://adwords.google.co.uk/select/KeywordToolExternal" TargetMode="External"/><Relationship Id="rId7" Type="http://schemas.openxmlformats.org/officeDocument/2006/relationships/hyperlink" Target="http://www.datadial.net/blo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tadial.net/reputation-manager/" TargetMode="External"/><Relationship Id="rId5" Type="http://schemas.openxmlformats.org/officeDocument/2006/relationships/hyperlink" Target="https://google.com/analytics" TargetMode="External"/><Relationship Id="rId4" Type="http://schemas.openxmlformats.org/officeDocument/2006/relationships/hyperlink" Target="http://www.facebook.com/dellsocialmedia?v=app_6009294086" TargetMode="External"/><Relationship Id="rId9" Type="http://schemas.openxmlformats.org/officeDocument/2006/relationships/hyperlink" Target="http://www.youtube.com/watch?v=UIDLIwlzk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129358" cy="3240360"/>
          </a:xfrm>
        </p:spPr>
        <p:txBody>
          <a:bodyPr/>
          <a:lstStyle/>
          <a:p>
            <a:pPr eaLnBrk="1" hangingPunct="1"/>
            <a:r>
              <a:rPr lang="en-GB" dirty="0" smtClean="0"/>
              <a:t>How to be successful </a:t>
            </a:r>
            <a:r>
              <a:rPr lang="en-GB" dirty="0" smtClean="0"/>
              <a:t>online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by Robert Faulkner</a:t>
            </a:r>
          </a:p>
          <a:p>
            <a:pPr eaLnBrk="1" hangingPunct="1"/>
            <a:r>
              <a:rPr lang="en-GB" dirty="0" smtClean="0"/>
              <a:t>rob@datadial.net</a:t>
            </a:r>
          </a:p>
          <a:p>
            <a:pPr eaLnBrk="1" hangingPunct="1"/>
            <a:r>
              <a:rPr lang="en-GB" dirty="0" smtClean="0">
                <a:hlinkClick r:id="rId3"/>
              </a:rPr>
              <a:t>www.datadial.net</a:t>
            </a:r>
            <a:endParaRPr lang="en-GB" dirty="0" smtClean="0"/>
          </a:p>
          <a:p>
            <a:pPr eaLnBrk="1" hangingPunct="1"/>
            <a:r>
              <a:rPr lang="en-GB" dirty="0" smtClean="0"/>
              <a:t>020 8600 0500</a:t>
            </a:r>
            <a:endParaRPr lang="en-GB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5" descr="Datadia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700808"/>
            <a:ext cx="2584494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eaLnBrk="1" hangingPunct="1"/>
            <a:r>
              <a:rPr lang="en-GB" sz="3500" dirty="0" smtClean="0"/>
              <a:t>How do search engines rank a page?</a:t>
            </a:r>
            <a:endParaRPr lang="en-US" sz="35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0232" y="2357430"/>
            <a:ext cx="5500726" cy="22653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Links</a:t>
            </a:r>
          </a:p>
          <a:p>
            <a:pPr lvl="1" indent="0" eaLnBrk="1" hangingPunct="1">
              <a:buNone/>
            </a:pPr>
            <a:r>
              <a:rPr lang="en-GB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number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quality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links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pointing to a page tells a search engine 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important 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is.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eaLnBrk="1" hangingPunct="1"/>
            <a:r>
              <a:rPr lang="en-GB" sz="3500" dirty="0" smtClean="0"/>
              <a:t>Why would I link to your site?</a:t>
            </a:r>
            <a:endParaRPr lang="en-US" sz="35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0232" y="2000240"/>
            <a:ext cx="5500726" cy="321471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indent="0" eaLnBrk="1" hangingPunct="1">
              <a:buNone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 you’ve got something that I want to recommend to others</a:t>
            </a:r>
          </a:p>
          <a:p>
            <a:pPr indent="0" eaLnBrk="1" hangingPunct="1">
              <a:buNone/>
            </a:pPr>
            <a:endParaRPr lang="en-GB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0" eaLnBrk="1" hangingPunct="1">
              <a:buNone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i.e.  Great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eaLnBrk="1" hangingPunct="1"/>
            <a:r>
              <a:rPr lang="en-GB" sz="3500" dirty="0" smtClean="0"/>
              <a:t>So</a:t>
            </a:r>
            <a:endParaRPr lang="en-US" sz="35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7158" y="2143116"/>
            <a:ext cx="2214578" cy="8572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Great content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357158" y="3429000"/>
            <a:ext cx="2214578" cy="8572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Links</a:t>
            </a:r>
            <a:endParaRPr lang="en-GB" b="1" dirty="0"/>
          </a:p>
        </p:txBody>
      </p:sp>
      <p:sp>
        <p:nvSpPr>
          <p:cNvPr id="11" name="Equal 10"/>
          <p:cNvSpPr/>
          <p:nvPr/>
        </p:nvSpPr>
        <p:spPr>
          <a:xfrm>
            <a:off x="2643174" y="2714620"/>
            <a:ext cx="1092581" cy="8075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6182" y="2857496"/>
            <a:ext cx="1500198" cy="5807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Rankings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6500826" y="2714620"/>
            <a:ext cx="2214578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Traffic</a:t>
            </a:r>
            <a:endParaRPr lang="en-GB" b="1" dirty="0"/>
          </a:p>
        </p:txBody>
      </p:sp>
      <p:sp>
        <p:nvSpPr>
          <p:cNvPr id="14" name="Equal 13"/>
          <p:cNvSpPr/>
          <p:nvPr/>
        </p:nvSpPr>
        <p:spPr>
          <a:xfrm>
            <a:off x="5286380" y="2714620"/>
            <a:ext cx="1071570" cy="7920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1071538" y="2714620"/>
            <a:ext cx="928694" cy="10001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43050"/>
            <a:ext cx="571503" cy="77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857248"/>
          </a:xfrm>
        </p:spPr>
        <p:txBody>
          <a:bodyPr/>
          <a:lstStyle/>
          <a:p>
            <a:pPr lvl="0" eaLnBrk="1" hangingPunct="1"/>
            <a:r>
              <a:rPr lang="en-GB" dirty="0" smtClean="0"/>
              <a:t>What are you doing to be #1?</a:t>
            </a:r>
            <a:endParaRPr lang="en-US" dirty="0" smtClean="0"/>
          </a:p>
        </p:txBody>
      </p:sp>
      <p:pic>
        <p:nvPicPr>
          <p:cNvPr id="8196" name="Content Placeholder 6" descr="600px-Wikipedia-logo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72462" y="214290"/>
            <a:ext cx="1071538" cy="1071538"/>
          </a:xfrm>
        </p:spPr>
      </p:pic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85720" y="1357298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Where to put it all - blog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2576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Content Placeholder 4" descr="kodak-blog-a-thousand-words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86314" y="1622434"/>
            <a:ext cx="4038600" cy="316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How do you get links?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214414" y="399170"/>
          <a:ext cx="6929486" cy="648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What is Social Media?</a:t>
            </a:r>
            <a:br>
              <a:rPr lang="en-GB" sz="4000" dirty="0" smtClean="0"/>
            </a:br>
            <a:r>
              <a:rPr lang="en-GB" sz="2400" dirty="0" smtClean="0"/>
              <a:t>An opportunity to meet the people</a:t>
            </a:r>
            <a:endParaRPr lang="en-US" sz="4000" dirty="0" smtClean="0">
              <a:solidFill>
                <a:srgbClr val="F7964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8" name="Content Placeholder 4" descr="social-media-logos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859338" y="1914535"/>
            <a:ext cx="4038600" cy="2871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 steps to a successful website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28" y="1571612"/>
          <a:ext cx="6186502" cy="38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pPr eaLnBrk="1" hangingPunct="1"/>
            <a:r>
              <a:rPr lang="en-GB" dirty="0" smtClean="0"/>
              <a:t>How to participate</a:t>
            </a:r>
            <a:br>
              <a:rPr lang="en-GB" dirty="0" smtClean="0"/>
            </a:br>
            <a:r>
              <a:rPr lang="en-GB" sz="1800" b="1" dirty="0" smtClean="0"/>
              <a:t> </a:t>
            </a:r>
            <a:r>
              <a:rPr lang="en-GB" sz="2000" b="1" dirty="0" smtClean="0"/>
              <a:t>Hi, Hello, Howdy, </a:t>
            </a:r>
            <a:r>
              <a:rPr lang="en-GB" sz="2000" b="1" dirty="0" err="1" smtClean="0"/>
              <a:t>Wotcha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G'day</a:t>
            </a:r>
            <a:r>
              <a:rPr lang="en-GB" sz="2000" b="1" dirty="0" smtClean="0"/>
              <a:t> mate </a:t>
            </a:r>
            <a:r>
              <a:rPr lang="en-GB" sz="1600" b="1" dirty="0" smtClean="0"/>
              <a:t>– </a:t>
            </a:r>
            <a:br>
              <a:rPr lang="en-GB" sz="1600" b="1" dirty="0" smtClean="0"/>
            </a:br>
            <a:r>
              <a:rPr lang="en-GB" sz="1600" b="1" dirty="0" smtClean="0"/>
              <a:t>There are plenty of ways of starting a conversation, and it's the same Online. 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71472" y="1714488"/>
          <a:ext cx="47149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 descr="twitter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857884" y="3500438"/>
            <a:ext cx="2666667" cy="622222"/>
          </a:xfrm>
        </p:spPr>
      </p:pic>
      <p:pic>
        <p:nvPicPr>
          <p:cNvPr id="9" name="Picture 8" descr="faceboo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357430"/>
            <a:ext cx="17145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hangingPunct="1"/>
            <a:r>
              <a:rPr lang="en-GB" dirty="0" smtClean="0"/>
              <a:t>Use your blog</a:t>
            </a:r>
            <a:endParaRPr lang="en-US" dirty="0" smtClean="0"/>
          </a:p>
        </p:txBody>
      </p:sp>
      <p:pic>
        <p:nvPicPr>
          <p:cNvPr id="22" name="Picture 21" descr="DD_DigitalPR-540x5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1142984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Media in the boardroom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Yeah, Social Media, we’ll have a bit of that</a:t>
            </a:r>
            <a:endParaRPr lang="en-GB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156" y="500042"/>
            <a:ext cx="5806926" cy="538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New Culture</a:t>
            </a:r>
            <a:endParaRPr lang="en-US" sz="4000" dirty="0" smtClean="0">
              <a:solidFill>
                <a:srgbClr val="F79646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2" y="1428736"/>
            <a:ext cx="7562874" cy="439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GB" dirty="0" smtClean="0"/>
              <a:t>New jobs</a:t>
            </a:r>
            <a:endParaRPr lang="en-GB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95435"/>
            <a:ext cx="5943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How is it used</a:t>
            </a:r>
            <a:endParaRPr lang="en-US" sz="4000" dirty="0" smtClean="0">
              <a:solidFill>
                <a:srgbClr val="F79646"/>
              </a:solidFill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31" y="1357298"/>
            <a:ext cx="7062807" cy="45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Resources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hlinkClick r:id="rId3"/>
              </a:rPr>
              <a:t>Google keyword tool</a:t>
            </a:r>
            <a:endParaRPr lang="en-GB" dirty="0" smtClean="0">
              <a:hlinkClick r:id="rId4"/>
            </a:endParaRPr>
          </a:p>
          <a:p>
            <a:pPr eaLnBrk="1" hangingPunct="1"/>
            <a:r>
              <a:rPr lang="en-GB" dirty="0" smtClean="0">
                <a:hlinkClick r:id="rId5"/>
              </a:rPr>
              <a:t>Google analytics</a:t>
            </a:r>
            <a:endParaRPr lang="en-GB" dirty="0" smtClean="0">
              <a:hlinkClick r:id="rId4"/>
            </a:endParaRPr>
          </a:p>
          <a:p>
            <a:pPr eaLnBrk="1" hangingPunct="1"/>
            <a:r>
              <a:rPr lang="en-GB" dirty="0" smtClean="0">
                <a:hlinkClick r:id="rId4"/>
              </a:rPr>
              <a:t>Dell social media guide</a:t>
            </a:r>
          </a:p>
          <a:p>
            <a:pPr eaLnBrk="1" hangingPunct="1"/>
            <a:r>
              <a:rPr lang="en-GB" dirty="0" smtClean="0">
                <a:hlinkClick r:id="rId6"/>
              </a:rPr>
              <a:t>Reputation management</a:t>
            </a:r>
            <a:endParaRPr lang="en-GB" dirty="0" smtClean="0">
              <a:hlinkClick r:id="rId4"/>
            </a:endParaRPr>
          </a:p>
          <a:p>
            <a:pPr eaLnBrk="1" hangingPunct="1"/>
            <a:r>
              <a:rPr lang="en-GB" dirty="0" smtClean="0">
                <a:hlinkClick r:id="rId7"/>
              </a:rPr>
              <a:t>Datadial blog</a:t>
            </a:r>
            <a:endParaRPr lang="en-GB" dirty="0" smtClean="0"/>
          </a:p>
          <a:p>
            <a:pPr eaLnBrk="1" hangingPunct="1"/>
            <a:r>
              <a:rPr lang="en-GB" dirty="0" smtClean="0">
                <a:hlinkClick r:id="rId8"/>
              </a:rPr>
              <a:t>SEO Browser</a:t>
            </a:r>
            <a:endParaRPr lang="en-GB" dirty="0" smtClean="0"/>
          </a:p>
          <a:p>
            <a:pPr eaLnBrk="1" hangingPunct="1"/>
            <a:r>
              <a:rPr lang="en-GB" dirty="0" smtClean="0">
                <a:hlinkClick r:id="rId9"/>
              </a:rPr>
              <a:t>Did you know? </a:t>
            </a:r>
            <a:endParaRPr lang="en-GB" dirty="0" smtClean="0">
              <a:hlinkClick r:id="rId4"/>
            </a:endParaRP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goog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500306"/>
            <a:ext cx="2628900" cy="1047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eaLnBrk="1" hangingPunct="1"/>
            <a:r>
              <a:rPr lang="en-GB" sz="3500" dirty="0" smtClean="0"/>
              <a:t>How does Google know </a:t>
            </a:r>
            <a:br>
              <a:rPr lang="en-GB" sz="3500" dirty="0" smtClean="0"/>
            </a:br>
            <a:r>
              <a:rPr lang="en-GB" sz="3500" dirty="0" smtClean="0"/>
              <a:t>what a page is about?</a:t>
            </a:r>
            <a:endParaRPr lang="en-US" sz="35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4546" y="2357430"/>
            <a:ext cx="5000660" cy="25837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108000" indent="0" eaLnBrk="1" hangingPunct="1">
              <a:buNone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reads and understands the information in key areas of the page </a:t>
            </a:r>
          </a:p>
          <a:p>
            <a:pPr marL="108000" indent="0" eaLnBrk="1" hangingPunct="1">
              <a:buNone/>
            </a:pPr>
            <a:endParaRPr lang="en-GB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08000" indent="0" eaLnBrk="1" hangingPunct="1">
              <a:buNone/>
            </a:pPr>
            <a:r>
              <a:rPr lang="en-GB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i.e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Keywords / Key 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Choosing the right keywords</a:t>
            </a:r>
            <a:br>
              <a:rPr lang="en-GB" dirty="0" smtClean="0"/>
            </a:br>
            <a:r>
              <a:rPr lang="en-GB" sz="2800" dirty="0" smtClean="0"/>
              <a:t>generating a list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Keyword Research - Selection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50825" y="1711325"/>
          <a:ext cx="417715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0" name="Picture 5" descr="longtail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628800"/>
            <a:ext cx="4790768" cy="38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How should you organise your pages?</a:t>
            </a:r>
            <a:endParaRPr lang="en-US" sz="32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071538" y="3500437"/>
          <a:ext cx="7093101" cy="271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Content Placeholder 5" descr="hierarch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428860" y="1357298"/>
            <a:ext cx="4038600" cy="24876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000132"/>
          </a:xfrm>
        </p:spPr>
        <p:txBody>
          <a:bodyPr/>
          <a:lstStyle/>
          <a:p>
            <a:pPr eaLnBrk="1" hangingPunct="1"/>
            <a:r>
              <a:rPr lang="en-GB" dirty="0" smtClean="0"/>
              <a:t>On Page Optimisation</a:t>
            </a:r>
            <a:endParaRPr lang="en-US" dirty="0" smtClean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398" y="1850618"/>
            <a:ext cx="7186634" cy="47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157274"/>
            <a:ext cx="5838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214422"/>
            <a:ext cx="17145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URLs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Page Titles</a:t>
            </a:r>
          </a:p>
          <a:p>
            <a:endParaRPr lang="en-GB" sz="1600" dirty="0" smtClean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Page Headings H1 and H2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Image Filenames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Body Text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Image Alt Attributes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Bold and Italic Text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1142984"/>
            <a:ext cx="2571768" cy="3571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581139"/>
            <a:ext cx="2752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28794" y="1571612"/>
            <a:ext cx="2571768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14678" y="2214554"/>
            <a:ext cx="1928826" cy="214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3240" y="3000372"/>
            <a:ext cx="3214710" cy="36433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215206" y="6000768"/>
            <a:ext cx="1785950" cy="2143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86116" y="3357562"/>
            <a:ext cx="785818" cy="6429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28662" y="1357298"/>
            <a:ext cx="92869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1"/>
          </p:cNvCxnSpPr>
          <p:nvPr/>
        </p:nvCxnSpPr>
        <p:spPr>
          <a:xfrm flipV="1">
            <a:off x="1714480" y="2321711"/>
            <a:ext cx="1500198" cy="1071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224" idx="1"/>
          </p:cNvCxnSpPr>
          <p:nvPr/>
        </p:nvCxnSpPr>
        <p:spPr>
          <a:xfrm flipV="1">
            <a:off x="1357290" y="1719252"/>
            <a:ext cx="571504" cy="1381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14414" y="3214686"/>
            <a:ext cx="2071702" cy="2143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85852" y="3714752"/>
            <a:ext cx="3500462" cy="14287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86182" y="4000504"/>
            <a:ext cx="3052439" cy="21544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2060"/>
                </a:solidFill>
              </a:rPr>
              <a:t>Lo </a:t>
            </a:r>
            <a:r>
              <a:rPr lang="en-GB" sz="800" dirty="0" err="1" smtClean="0">
                <a:solidFill>
                  <a:srgbClr val="002060"/>
                </a:solidFill>
              </a:rPr>
              <a:t>Mismo</a:t>
            </a:r>
            <a:r>
              <a:rPr lang="en-GB" sz="800" dirty="0" smtClean="0">
                <a:solidFill>
                  <a:srgbClr val="002060"/>
                </a:solidFill>
              </a:rPr>
              <a:t> A man about to cut the head off a </a:t>
            </a:r>
            <a:r>
              <a:rPr lang="en-GB" sz="800" dirty="0" err="1" smtClean="0">
                <a:solidFill>
                  <a:srgbClr val="002060"/>
                </a:solidFill>
              </a:rPr>
              <a:t>sodier</a:t>
            </a:r>
            <a:r>
              <a:rPr lang="en-GB" sz="800" dirty="0" smtClean="0">
                <a:solidFill>
                  <a:srgbClr val="002060"/>
                </a:solidFill>
              </a:rPr>
              <a:t> with an axe</a:t>
            </a:r>
            <a:endParaRPr lang="en-GB" sz="800" dirty="0">
              <a:solidFill>
                <a:srgbClr val="00206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285852" y="4143380"/>
            <a:ext cx="2714644" cy="42386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5" idx="1"/>
          </p:cNvCxnSpPr>
          <p:nvPr/>
        </p:nvCxnSpPr>
        <p:spPr>
          <a:xfrm>
            <a:off x="1428728" y="5281624"/>
            <a:ext cx="5786478" cy="82630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pPr eaLnBrk="1" hangingPunct="1"/>
            <a:r>
              <a:rPr lang="en-GB" sz="3500" dirty="0" smtClean="0"/>
              <a:t>Design</a:t>
            </a:r>
            <a:endParaRPr lang="en-US" sz="35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844824"/>
            <a:ext cx="7488832" cy="3600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indent="0" eaLnBrk="1" hangingPunct="1">
              <a:buNone/>
            </a:pPr>
            <a:endParaRPr lang="en-US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0" eaLnBrk="1" hangingPunct="1">
              <a:buNone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site is easy to use….</a:t>
            </a:r>
          </a:p>
          <a:p>
            <a:pPr indent="0" eaLnBrk="1" hangingPunct="1">
              <a:buNone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company is easy to work with….</a:t>
            </a:r>
          </a:p>
          <a:p>
            <a:pPr indent="0" eaLnBrk="1" hangingPunct="1">
              <a:buNone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..Oh, and there’s an offer…</a:t>
            </a:r>
          </a:p>
          <a:p>
            <a:pPr indent="0" eaLnBrk="1" hangingPunct="1">
              <a:buNone/>
            </a:pPr>
            <a:endParaRPr lang="en-US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0" eaLnBrk="1" hangingPunct="1">
              <a:buNone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will buy from this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971</Words>
  <Application>Microsoft Office PowerPoint</Application>
  <PresentationFormat>On-screen Show (4:3)</PresentationFormat>
  <Paragraphs>229</Paragraphs>
  <Slides>27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Slide 1</vt:lpstr>
      <vt:lpstr>5 steps to a successful website</vt:lpstr>
      <vt:lpstr>Slide 3</vt:lpstr>
      <vt:lpstr>How does Google know  what a page is about?</vt:lpstr>
      <vt:lpstr>Choosing the right keywords generating a list</vt:lpstr>
      <vt:lpstr>Keyword Research - Selection</vt:lpstr>
      <vt:lpstr>How should you organise your pages?</vt:lpstr>
      <vt:lpstr>On Page Optimisation</vt:lpstr>
      <vt:lpstr>Design</vt:lpstr>
      <vt:lpstr>Slide 10</vt:lpstr>
      <vt:lpstr>How do search engines rank a page?</vt:lpstr>
      <vt:lpstr>Why would I link to your site?</vt:lpstr>
      <vt:lpstr>So</vt:lpstr>
      <vt:lpstr>Slide 14</vt:lpstr>
      <vt:lpstr>What are you doing to be #1?</vt:lpstr>
      <vt:lpstr>Where to put it all - blog</vt:lpstr>
      <vt:lpstr>How do you get links?</vt:lpstr>
      <vt:lpstr>Slide 18</vt:lpstr>
      <vt:lpstr>What is Social Media? An opportunity to meet the people</vt:lpstr>
      <vt:lpstr>How to participate  Hi, Hello, Howdy, Wotcha, G'day mate –  There are plenty of ways of starting a conversation, and it's the same Online. </vt:lpstr>
      <vt:lpstr>Use your blog</vt:lpstr>
      <vt:lpstr>Social Media in the boardroom</vt:lpstr>
      <vt:lpstr>Slide 23</vt:lpstr>
      <vt:lpstr>New Culture</vt:lpstr>
      <vt:lpstr>New jobs</vt:lpstr>
      <vt:lpstr>How is it used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Datadial</dc:title>
  <dc:creator>Matthew Sawyer</dc:creator>
  <cp:lastModifiedBy>Robert</cp:lastModifiedBy>
  <cp:revision>340</cp:revision>
  <dcterms:created xsi:type="dcterms:W3CDTF">2009-05-22T19:05:29Z</dcterms:created>
  <dcterms:modified xsi:type="dcterms:W3CDTF">2010-06-14T07:20:56Z</dcterms:modified>
</cp:coreProperties>
</file>